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13" autoAdjust="0"/>
    <p:restoredTop sz="94665"/>
  </p:normalViewPr>
  <p:slideViewPr>
    <p:cSldViewPr snapToGrid="0" snapToObjects="1">
      <p:cViewPr varScale="1">
        <p:scale>
          <a:sx n="78" d="100"/>
          <a:sy n="78" d="100"/>
        </p:scale>
        <p:origin x="115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727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969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378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1359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6634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6691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4409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9178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263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26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210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011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648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501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656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871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54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1201212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 x 12 = 12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9088318-AE78-3D80-2AB7-7B79D58C7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546336"/>
              </p:ext>
            </p:extLst>
          </p:nvPr>
        </p:nvGraphicFramePr>
        <p:xfrm>
          <a:off x="4662162" y="3528306"/>
          <a:ext cx="6379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</a:tblGrid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1201212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10 x 12 = 120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512BEE4-6907-0A8D-53B3-CC03D4E66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030717"/>
              </p:ext>
            </p:extLst>
          </p:nvPr>
        </p:nvGraphicFramePr>
        <p:xfrm>
          <a:off x="1763400" y="3517474"/>
          <a:ext cx="63792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</a:tblGrid>
              <a:tr h="680531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619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1201212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11 x 12 = 132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A54B1F5-A1F1-FC24-6A6C-8E19610ED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444799"/>
              </p:ext>
            </p:extLst>
          </p:nvPr>
        </p:nvGraphicFramePr>
        <p:xfrm>
          <a:off x="1444440" y="3514318"/>
          <a:ext cx="70171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</a:tblGrid>
              <a:tr h="680531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132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212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1201212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12 x 12 = 144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891AF9-198B-84E1-4533-90E1705CB4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588390"/>
              </p:ext>
            </p:extLst>
          </p:nvPr>
        </p:nvGraphicFramePr>
        <p:xfrm>
          <a:off x="1119527" y="3528306"/>
          <a:ext cx="76550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447097077"/>
                    </a:ext>
                  </a:extLst>
                </a:gridCol>
              </a:tblGrid>
              <a:tr h="680531">
                <a:tc gridSpan="1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088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1201212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53C6BEE-2648-B77F-947C-FF24F40386A6}"/>
              </a:ext>
            </a:extLst>
          </p:cNvPr>
          <p:cNvSpPr/>
          <p:nvPr/>
        </p:nvSpPr>
        <p:spPr>
          <a:xfrm>
            <a:off x="598130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991366-EFDB-1D62-E92B-BE04E4069B68}"/>
              </a:ext>
            </a:extLst>
          </p:cNvPr>
          <p:cNvSpPr txBox="1"/>
          <p:nvPr/>
        </p:nvSpPr>
        <p:spPr>
          <a:xfrm>
            <a:off x="598128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12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B632D39-95DB-8F71-B32F-221BC4DC3FF0}"/>
              </a:ext>
            </a:extLst>
          </p:cNvPr>
          <p:cNvSpPr/>
          <p:nvPr/>
        </p:nvSpPr>
        <p:spPr>
          <a:xfrm>
            <a:off x="5253704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290188-CDC8-059A-77CC-3E1B8B64144A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24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6A4EF19-6029-64E8-D622-B46D8F86B278}"/>
              </a:ext>
            </a:extLst>
          </p:cNvPr>
          <p:cNvGrpSpPr/>
          <p:nvPr/>
        </p:nvGrpSpPr>
        <p:grpSpPr>
          <a:xfrm>
            <a:off x="2734568" y="4258900"/>
            <a:ext cx="268052" cy="470416"/>
            <a:chOff x="3876858" y="3478174"/>
            <a:chExt cx="311004" cy="545795"/>
          </a:xfrm>
        </p:grpSpPr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AA6F742F-DB2F-F401-2326-38FB687F0472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73A6E805-AC78-58C7-599B-EE543F92F641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2B66667-1733-C942-1FD1-CDA9E789A12A}"/>
              </a:ext>
            </a:extLst>
          </p:cNvPr>
          <p:cNvGrpSpPr/>
          <p:nvPr/>
        </p:nvGrpSpPr>
        <p:grpSpPr>
          <a:xfrm>
            <a:off x="2317283" y="2601582"/>
            <a:ext cx="275113" cy="2119674"/>
            <a:chOff x="871018" y="1537848"/>
            <a:chExt cx="736556" cy="5674975"/>
          </a:xfrm>
        </p:grpSpPr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B05E3F2A-7184-BA4E-E0FF-34864171908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175AC467-BAD7-2247-7BD5-2625CD1A799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D2F1F981-927A-3FA8-DFD6-9981B6AC24A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AFA7DE40-6515-67E4-F123-378B5DD027D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2F5BB47D-FFB7-4F4D-5BAE-A2D5B2D0860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EF1651DE-9955-E7BA-F6A0-99D116C31C2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0981271D-CE56-956C-7575-B3652095281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EEF8E6D2-BCDA-BAAF-D5EE-F05E7F8D0E6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F9286185-8470-8287-4EDA-BBA663D79D8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849268B4-2742-9D82-0646-C5F2984A1DC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D0F23CC-48E8-09DE-8450-7482FBE620DA}"/>
              </a:ext>
            </a:extLst>
          </p:cNvPr>
          <p:cNvGrpSpPr/>
          <p:nvPr/>
        </p:nvGrpSpPr>
        <p:grpSpPr>
          <a:xfrm>
            <a:off x="7067791" y="2586212"/>
            <a:ext cx="275113" cy="2119674"/>
            <a:chOff x="871018" y="1537848"/>
            <a:chExt cx="736556" cy="5674975"/>
          </a:xfrm>
        </p:grpSpPr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6EBA2E43-A7B3-8467-33C8-16988E6D30B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2016BF3A-9388-C7C2-F400-87E69A7C6DA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23388AB3-92B6-7478-36B7-E0924838936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7E702EF7-6CAB-D921-3B9A-BB725EAC500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E7002CF1-062B-6707-5651-CAB8E5BE1A0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7AFA4922-B224-76F2-86F0-2879ACBBF40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6279BD9E-696D-C327-7CC4-902BA2C551F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340B3FF1-079F-F4E1-1A9C-1E3EDCAEF74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F4011902-7A6B-F150-0B55-703501D1881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03A17CA7-912F-A3E9-74DC-8E7E6A26350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5EE4206-3DE2-F613-33A5-5E83B1B39BBF}"/>
              </a:ext>
            </a:extLst>
          </p:cNvPr>
          <p:cNvGrpSpPr/>
          <p:nvPr/>
        </p:nvGrpSpPr>
        <p:grpSpPr>
          <a:xfrm>
            <a:off x="7455713" y="2601582"/>
            <a:ext cx="275113" cy="2119674"/>
            <a:chOff x="871018" y="1537848"/>
            <a:chExt cx="736556" cy="5674975"/>
          </a:xfrm>
        </p:grpSpPr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EF1F9079-1B2E-1746-307D-678CC55BA3C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41C79CAF-AC7B-6BDE-FF38-F971180094D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24BF0A9F-21EC-AE20-29E9-E867823410A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FF45FBEA-0EDB-2036-8C7C-F2729EADB1D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5EEA6919-EAE6-B0C4-24A0-024DBD20481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72D87B81-8A63-E391-EC4A-1EF26F5ADB3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1053CE90-9F5A-76FA-E703-242965CCDAB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87623B08-FA65-E02A-F05C-BC4D268B20F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2B8D2FED-D699-1083-616F-C7BB2CD5FB0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8770CE76-1C9E-0EE5-785A-331984AD4F1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8F0CB06-4625-1407-8416-670F4B468584}"/>
              </a:ext>
            </a:extLst>
          </p:cNvPr>
          <p:cNvGrpSpPr/>
          <p:nvPr/>
        </p:nvGrpSpPr>
        <p:grpSpPr>
          <a:xfrm>
            <a:off x="7824940" y="3846131"/>
            <a:ext cx="268052" cy="868617"/>
            <a:chOff x="4692496" y="3030997"/>
            <a:chExt cx="311004" cy="1007804"/>
          </a:xfrm>
        </p:grpSpPr>
        <p:sp>
          <p:nvSpPr>
            <p:cNvPr id="56" name="Cube 55">
              <a:extLst>
                <a:ext uri="{FF2B5EF4-FFF2-40B4-BE49-F238E27FC236}">
                  <a16:creationId xmlns:a16="http://schemas.microsoft.com/office/drawing/2014/main" id="{FEBDDA30-3D19-F02C-B5AA-ACBF12974638}"/>
                </a:ext>
              </a:extLst>
            </p:cNvPr>
            <p:cNvSpPr/>
            <p:nvPr/>
          </p:nvSpPr>
          <p:spPr>
            <a:xfrm>
              <a:off x="469249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848918DF-317B-D4B7-8242-7336476C54F2}"/>
                </a:ext>
              </a:extLst>
            </p:cNvPr>
            <p:cNvSpPr/>
            <p:nvPr/>
          </p:nvSpPr>
          <p:spPr>
            <a:xfrm>
              <a:off x="469249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C32AAC73-50F1-E1F4-AF15-D828F903CE3C}"/>
                </a:ext>
              </a:extLst>
            </p:cNvPr>
            <p:cNvSpPr/>
            <p:nvPr/>
          </p:nvSpPr>
          <p:spPr>
            <a:xfrm>
              <a:off x="469249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C563C8ED-C41B-C3CD-5D02-9B23F1BFBBE5}"/>
                </a:ext>
              </a:extLst>
            </p:cNvPr>
            <p:cNvSpPr/>
            <p:nvPr/>
          </p:nvSpPr>
          <p:spPr>
            <a:xfrm>
              <a:off x="469249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4747835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1201212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53C6BEE-2648-B77F-947C-FF24F40386A6}"/>
              </a:ext>
            </a:extLst>
          </p:cNvPr>
          <p:cNvSpPr/>
          <p:nvPr/>
        </p:nvSpPr>
        <p:spPr>
          <a:xfrm>
            <a:off x="598130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991366-EFDB-1D62-E92B-BE04E4069B68}"/>
              </a:ext>
            </a:extLst>
          </p:cNvPr>
          <p:cNvSpPr txBox="1"/>
          <p:nvPr/>
        </p:nvSpPr>
        <p:spPr>
          <a:xfrm>
            <a:off x="598128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36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B632D39-95DB-8F71-B32F-221BC4DC3FF0}"/>
              </a:ext>
            </a:extLst>
          </p:cNvPr>
          <p:cNvSpPr/>
          <p:nvPr/>
        </p:nvSpPr>
        <p:spPr>
          <a:xfrm>
            <a:off x="5253704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290188-CDC8-059A-77CC-3E1B8B64144A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48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D99672D-DE2E-03FA-9D19-D6A9744A5DB4}"/>
              </a:ext>
            </a:extLst>
          </p:cNvPr>
          <p:cNvGrpSpPr/>
          <p:nvPr/>
        </p:nvGrpSpPr>
        <p:grpSpPr>
          <a:xfrm>
            <a:off x="2317283" y="260158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49B33E12-5AFA-2F2A-2ACB-D3150C5A754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B9BAF531-6710-0F00-1165-408284D6DEF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E1F25348-99DF-C302-764D-E581975B4D6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69760193-E0F5-462A-DBC8-5851F76B56F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59E07F08-E35E-2BCC-CE78-FADFC08A446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8F52C07F-512E-A420-6AA0-B80E1B7CD77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8726ABC9-433A-81A8-0828-0EBF2AB5836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3FDC4DDE-3F9A-EA36-52D0-6146F47D952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1075B081-DA1F-91B1-2DAC-E6EB33C9E6E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1E1E0C07-3C9D-D26C-7783-A8E911A7EB6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72F7FED-C5EC-EB5D-853A-3D7D43B8A7D7}"/>
              </a:ext>
            </a:extLst>
          </p:cNvPr>
          <p:cNvGrpSpPr/>
          <p:nvPr/>
        </p:nvGrpSpPr>
        <p:grpSpPr>
          <a:xfrm>
            <a:off x="7067791" y="2586212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D5FBE0AB-2FF0-97B1-4EFB-283121C6D9B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FD3B7A20-8147-A591-9404-89AE60AF5A0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B2669FC1-F41D-0530-FE31-9E9EFAEE718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2764DE07-84B8-2789-D20E-D3410F1EF8B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6BA8FD67-7A26-1512-BFDC-B847A01A067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32836E5F-4D3A-EEBA-1ECF-1E041051549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D77269F4-E879-BCDE-BB5C-6B76E8D77C1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98044C0A-3080-3AEF-4031-6D9FEB3CB2E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FAE70273-A400-356D-581B-AD629EEBBBD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CF881987-7505-4A91-2D35-78430E35203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77A3B48-9A24-E362-0775-A310858E4A65}"/>
              </a:ext>
            </a:extLst>
          </p:cNvPr>
          <p:cNvGrpSpPr/>
          <p:nvPr/>
        </p:nvGrpSpPr>
        <p:grpSpPr>
          <a:xfrm>
            <a:off x="7455713" y="2601582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811D014F-5CE8-81EC-CE8C-73737AC8BA3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F8F556FE-681B-6027-1931-CF525578F85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EAD715A2-8923-6FDB-962B-FB96BFE5779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DBC11555-4AF5-9F5B-4387-987FF7D850E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1956FF03-A1A6-27EC-DA9A-AC06811728B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199E6E2D-A967-99A8-063F-60AA23C8A10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10FBCA51-20BA-235A-E802-9DC061376AD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C9C64DBD-7A0C-BFCE-9CAF-6B675C1CBA7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E7D73458-E139-B474-0786-D3443453C76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17B3C5D1-D8B3-7A18-1DB8-EA7C017E92E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6671F3A-D993-A21E-6C80-EFBDB9D274D1}"/>
              </a:ext>
            </a:extLst>
          </p:cNvPr>
          <p:cNvGrpSpPr/>
          <p:nvPr/>
        </p:nvGrpSpPr>
        <p:grpSpPr>
          <a:xfrm>
            <a:off x="2691340" y="2609642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556492F9-5ACB-5034-CDF0-685FB0E4471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00DE9D35-309B-D993-299F-44B1A38CF9C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F7C6E880-6994-98BA-AC18-D8B812E7ECB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0DB2C06B-A5C1-3778-B621-C1EDB8723E5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7C5C60CE-C80D-3DB6-7BCA-B6681581328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634D1426-46D0-1A13-4C67-E74AA07BE9B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F470BC7E-8450-E49E-A443-0CFDE484B53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F967E17B-201D-9C8E-8B58-0B4A0F494F7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54B6EDB7-062D-8FAD-381E-538E2141B79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29627E7E-AFE0-391C-8B4B-A29382F280C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DA5902E-70AE-EE8F-8C25-AD6DB457C30C}"/>
              </a:ext>
            </a:extLst>
          </p:cNvPr>
          <p:cNvGrpSpPr/>
          <p:nvPr/>
        </p:nvGrpSpPr>
        <p:grpSpPr>
          <a:xfrm>
            <a:off x="3065397" y="2597927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8BEA8B0F-3B8F-DE38-AFD3-C0453CC8DE8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F036C79F-9D85-14B4-AE24-FF9153A27CA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F3569623-F07E-4F73-484A-DF08FF2CD07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20CF64CA-8924-8C70-A7D3-270AC39DEE3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D848783F-0416-02B6-58C0-581BC6693C7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D496A0A8-4BED-FC0C-AC2B-4206F2EA35F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66917FDF-482F-A389-7E52-3737B89B73F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413219B6-4460-F566-3ED2-1E06E18EDEC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80330293-3F0F-04E4-9DA3-1AF5071A68C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C06E2C4F-5B21-CBFB-BA67-99DAE7CA126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EB57C98F-62C4-278F-83F2-0AE97AA39396}"/>
              </a:ext>
            </a:extLst>
          </p:cNvPr>
          <p:cNvGrpSpPr/>
          <p:nvPr/>
        </p:nvGrpSpPr>
        <p:grpSpPr>
          <a:xfrm>
            <a:off x="6287519" y="2586212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70C3E109-7B61-B293-8FB7-B46547B44A0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E35BD94A-3DCA-C080-C4E4-0D809CECAA0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738AA08D-1565-BD20-D7A1-B3989240E0D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92EA0584-4F12-BFBF-83A4-5E9947B9807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2A0A3789-ECA1-6F96-DD81-2912834EBD9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24A4D3D2-5C8C-F425-0CFB-C3593F88AE7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FA099DDD-3475-12E9-9189-FDB44DF9C62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860630BC-C9AA-2C4B-A2FF-913AC3FD0B7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E44C87D7-85EB-8455-B17A-C8C893CF911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3628AABA-F694-915C-78BE-AB700D885CA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E39FA14-FF79-BBBC-AC50-C2F0696CB068}"/>
              </a:ext>
            </a:extLst>
          </p:cNvPr>
          <p:cNvGrpSpPr/>
          <p:nvPr/>
        </p:nvGrpSpPr>
        <p:grpSpPr>
          <a:xfrm>
            <a:off x="6675441" y="2601582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24E27FA1-C331-EA48-CCB2-F072D68D870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D5B6FD75-67B7-E0E9-BDB9-ACB2EB5DC62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DE0FB869-276F-F042-753E-E906A02AB5B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979861D7-06C6-1767-64CB-B1071F2BCF1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46C7F9E5-1318-2365-3C7D-5DE2B8B2275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CE137453-9B92-1B03-DB5F-281C6567402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FF9480A5-6DD8-4E98-2DDD-54C75810B1A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84D7C872-07CA-2811-70EC-AB976FB8B3E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2F2787F9-AC84-6B36-904C-A0F09D80AC3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74E139C0-6FC0-2E5E-5E86-F0664B64E5C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A24EEFD2-90D4-596C-510E-C3FE08669F28}"/>
              </a:ext>
            </a:extLst>
          </p:cNvPr>
          <p:cNvGrpSpPr/>
          <p:nvPr/>
        </p:nvGrpSpPr>
        <p:grpSpPr>
          <a:xfrm>
            <a:off x="3436982" y="3444255"/>
            <a:ext cx="268052" cy="1273346"/>
            <a:chOff x="5460022" y="2561415"/>
            <a:chExt cx="311004" cy="1477386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E2B5940D-8324-2F0B-5BBA-BB5B2B0818CB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5F9DE300-2D60-3078-D752-78859B0D41B8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BC8730C7-41A8-E9F9-109E-21D5D982BA52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1834962A-4762-9077-4C87-04A2EFECDDD1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2F865513-3D5E-FB91-2559-B67BE034E1F9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A53180C0-2615-490F-AEB0-21CD7D09AA9C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A8E268B3-21A3-1FB8-ECCD-77743D2CDE85}"/>
              </a:ext>
            </a:extLst>
          </p:cNvPr>
          <p:cNvGrpSpPr/>
          <p:nvPr/>
        </p:nvGrpSpPr>
        <p:grpSpPr>
          <a:xfrm>
            <a:off x="7824940" y="3033507"/>
            <a:ext cx="268052" cy="1671548"/>
            <a:chOff x="6275660" y="2099406"/>
            <a:chExt cx="311004" cy="1939395"/>
          </a:xfrm>
        </p:grpSpPr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E9B1251C-3B9D-5E1C-065D-FB7D0C213CEE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0F5F6A08-58B4-365E-D088-135C5497E552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BF6EDD69-0413-C389-09C2-07A465289A8D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0" name="Cube 99">
              <a:extLst>
                <a:ext uri="{FF2B5EF4-FFF2-40B4-BE49-F238E27FC236}">
                  <a16:creationId xmlns:a16="http://schemas.microsoft.com/office/drawing/2014/main" id="{B2E4316B-13F4-D199-345B-E74D8EC0D798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605BCDA1-9087-9F79-424B-823DB89632A7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B4E07725-1346-8E64-A632-FE4AF7A8BCB8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0AD245CE-4E01-A00F-AAA7-6292883D0A99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9073F751-551A-EA6D-3872-8651EF5A0925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2433652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1201212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53C6BEE-2648-B77F-947C-FF24F40386A6}"/>
              </a:ext>
            </a:extLst>
          </p:cNvPr>
          <p:cNvSpPr/>
          <p:nvPr/>
        </p:nvSpPr>
        <p:spPr>
          <a:xfrm>
            <a:off x="598130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991366-EFDB-1D62-E92B-BE04E4069B68}"/>
              </a:ext>
            </a:extLst>
          </p:cNvPr>
          <p:cNvSpPr txBox="1"/>
          <p:nvPr/>
        </p:nvSpPr>
        <p:spPr>
          <a:xfrm>
            <a:off x="598128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60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B632D39-95DB-8F71-B32F-221BC4DC3FF0}"/>
              </a:ext>
            </a:extLst>
          </p:cNvPr>
          <p:cNvSpPr/>
          <p:nvPr/>
        </p:nvSpPr>
        <p:spPr>
          <a:xfrm>
            <a:off x="5253704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290188-CDC8-059A-77CC-3E1B8B64144A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72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71AEF8F-AA43-BE87-D8CD-50AEEEED64F8}"/>
              </a:ext>
            </a:extLst>
          </p:cNvPr>
          <p:cNvGrpSpPr/>
          <p:nvPr/>
        </p:nvGrpSpPr>
        <p:grpSpPr>
          <a:xfrm>
            <a:off x="2327559" y="258621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5005ADCB-7D54-B3BB-BAED-EF15EB7100D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366E0E41-043E-7F43-D3D4-FF9F3CE13B1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60BAF779-7665-EE41-0F35-EA8613EE36B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46ED4720-954D-ABE3-EFBA-6073FCEA322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A2D6C32B-D0E8-F390-2E8D-D6F0B54D8E5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88F3C7BC-E39B-647B-C39D-0D48E519B6D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07E67155-7EF1-017E-88D0-CA51D8608FE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46FDEC03-94A0-5906-B865-D7EC0789F02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E5C7731D-7AD8-B0F0-0E65-A458DB3F7D0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B947A395-5D75-DDDB-C7BD-98674E3F9BD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6BE3547-0F89-DE9C-3267-7B89938CF8A4}"/>
              </a:ext>
            </a:extLst>
          </p:cNvPr>
          <p:cNvGrpSpPr/>
          <p:nvPr/>
        </p:nvGrpSpPr>
        <p:grpSpPr>
          <a:xfrm>
            <a:off x="2715481" y="2601582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33464D70-9043-5E3D-83A1-7CA89B1D734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4C4C9BD0-CF21-1EC0-91F4-C66459E0410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9E8EAE46-FB10-61DA-D337-C69A4384D01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D1264551-AD96-B5F4-A844-22F56A87E38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984192E9-465D-2CA4-8DC9-81A531E6AA9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A7DB202B-FE4C-88E3-992D-28442C105BB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A06824E4-D2AD-58F8-8D20-5473493546D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EF38A7F7-AB74-4AE7-A6DB-AE0FB0272F4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3D37968F-B09E-4B69-6B4E-C61BF55FA92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522E892E-B32C-499D-20B0-3ACC1F29C2A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F74DCAD-D068-870E-4A4B-FD3F131338B0}"/>
              </a:ext>
            </a:extLst>
          </p:cNvPr>
          <p:cNvGrpSpPr/>
          <p:nvPr/>
        </p:nvGrpSpPr>
        <p:grpSpPr>
          <a:xfrm>
            <a:off x="1547287" y="2586212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F2BE2E53-B4BC-E900-7887-CC15B4D398F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6A2A86F2-BCBC-4AD5-601D-942C0E51505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95218EEB-2D3E-6019-CB32-EFECFB139A3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56B45594-096D-4B98-54FD-F9A4EB941C7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D351AC6B-EA58-D7C2-3857-079802CC86E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BBA07F74-5610-AFB5-AD1C-3D6BF0A4BAB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CB40997A-BA29-9AC4-E636-7874CEA7B70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023401B3-13B0-3BBF-49CC-D6AE5CACD71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731DBA7F-9F90-781D-52E6-EAA1108981A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96B31CDF-0ACE-0B4D-33A6-249A3B0BF05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50CB880-B2BC-C61C-A3AF-22AF370B2E24}"/>
              </a:ext>
            </a:extLst>
          </p:cNvPr>
          <p:cNvGrpSpPr/>
          <p:nvPr/>
        </p:nvGrpSpPr>
        <p:grpSpPr>
          <a:xfrm>
            <a:off x="1935209" y="2601582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520BA333-CF2E-6CA3-4EA8-2CD4A08EFFB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177DCB54-F221-D07A-75D7-D404E373A2C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22F96113-75CF-0F80-C2DE-AAA66FB2B94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045479B8-058C-D158-CD98-42426092F23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32DAFF9B-6475-3E07-B04D-F428B23F58B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53361BC8-5B1E-93D4-C623-E43E73187C4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20507C5D-A66F-ACA8-8C95-A56869015B0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4C19A9B6-A7B1-2CF5-F01A-22B748F7D17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EF953562-E935-4942-9FD9-BF90E958B08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64154FB1-DBDD-CC62-78A7-61126925DDC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64AEB12-F939-5A2E-0A92-920248ED57CB}"/>
              </a:ext>
            </a:extLst>
          </p:cNvPr>
          <p:cNvGrpSpPr/>
          <p:nvPr/>
        </p:nvGrpSpPr>
        <p:grpSpPr>
          <a:xfrm>
            <a:off x="3111841" y="2586212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4541AF85-188E-B4E1-6C49-C9011CBB46D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ED707318-360C-B938-1911-12085DEAAF8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23791C92-86FA-629C-400C-BC6A9B4B2A1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190ABAB9-A16C-A378-81F6-49CC84083E0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62FFDF5C-5253-6517-CEDE-7804B46938D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00017973-4588-C0C6-97CB-5907B4D6164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9AEA32E3-9233-4B07-A08C-3F3E6CDFEBC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4C087457-FB4E-F1FE-3550-2C870FB6EB0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31896396-52E7-C6FA-A18E-04EB0FC14C4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EA83BDA2-D925-3287-F926-BA7C465F992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F5AA3A32-51DC-3A96-10E5-7A3E8D9184CD}"/>
              </a:ext>
            </a:extLst>
          </p:cNvPr>
          <p:cNvGrpSpPr/>
          <p:nvPr/>
        </p:nvGrpSpPr>
        <p:grpSpPr>
          <a:xfrm>
            <a:off x="3499763" y="2601582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FB3E415A-8419-1196-AF19-D8D9F5631BE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1343019E-E6AE-DEA7-54C6-48E08BE95C7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06BB3EB2-68D3-9C00-4164-115AE42CF52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121305D0-20D4-171E-FD97-F4502CDA38C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F999ECF3-95BD-546E-EC69-C13A8BA8D74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32BABA2F-E965-2428-61AB-5BF7C01F894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CBEA005C-9B27-31A3-6A04-271A8C52F71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3E883103-7C36-926D-743C-30EA5617184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321E94EA-2675-8EED-9F14-80D581BABCA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F1677FAC-2ECC-31D2-9A08-72A21A9C5C0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03C4EF87-846C-CF8C-864C-68576F34AB59}"/>
              </a:ext>
            </a:extLst>
          </p:cNvPr>
          <p:cNvGrpSpPr/>
          <p:nvPr/>
        </p:nvGrpSpPr>
        <p:grpSpPr>
          <a:xfrm>
            <a:off x="6774868" y="2586212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37F98D3D-24F0-7066-6332-994F49003AF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C3EE412E-6745-02BB-8681-C3ABD5BD73C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1A3EC74C-AED3-17DD-E0D0-6AD156F6BF6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0B918BEC-7BE7-140D-8F7D-A8696F842B3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EC37BCF5-8105-DA6E-0B0C-E90C9D268BE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C85FD1C7-DE13-52BB-681F-6E87CF41851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3EBAEEE7-EA6A-251B-9DCC-55DD8F22CF4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A78EB771-0D69-C33F-EC2F-301DED77C14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5DEC4DB6-C5CC-7BB7-4AD0-A4C3E840CE3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7EAFB091-8CB8-E62B-563A-97D08DE531B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41279DE-5EF3-0513-8886-AD0A1988BE7A}"/>
              </a:ext>
            </a:extLst>
          </p:cNvPr>
          <p:cNvGrpSpPr/>
          <p:nvPr/>
        </p:nvGrpSpPr>
        <p:grpSpPr>
          <a:xfrm>
            <a:off x="7162790" y="2601582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F13ACB93-FFE9-BD59-B542-AA12EC803C3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A37B42CF-83DE-B00C-BF22-39DB7725F6F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DBCFB93B-32E5-A1A5-D25C-882951E73F9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BA620A0F-DBF3-05FF-B0DC-29BAD1D5665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70274CDA-E4A8-CF4B-3158-E28425A5D5D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2036E468-6C97-8E83-EFCF-EA477AEF0D1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A6ACA919-51D2-10D3-9088-916B26226BF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AD1C7C6C-67FC-CDFA-607F-4499453879B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1C05E231-63BC-2961-33B3-4472516277D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909C689A-5E8D-970F-E683-A5BE58EB62B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A951483-5327-4403-B338-A71BB2B1E2B3}"/>
              </a:ext>
            </a:extLst>
          </p:cNvPr>
          <p:cNvGrpSpPr/>
          <p:nvPr/>
        </p:nvGrpSpPr>
        <p:grpSpPr>
          <a:xfrm>
            <a:off x="5994596" y="2586212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67064700-47E9-955E-6B05-3A40E3699FF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0C21A76C-46BE-2F56-DFD7-8833A32BAF5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597A8393-C8C9-AD9F-BA46-CC299E6DDD1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488C17EE-C210-69FF-1489-95FEC0C0991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511BDF6B-3B21-61A7-EAE1-E00EBE9D13A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82FA4572-F08F-A5D9-56BB-E4A2B003341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AE4D2B63-1C8F-89E4-1461-F3F7D48DFE5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4A6A1CA1-BDB9-B6E7-B2A6-D348188DA32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77B3E55B-F9D8-BE18-6CB6-DCDFE6704DD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178F06F2-4BDA-95AA-878B-C7F0B68D9EC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E57A8AD3-809C-3803-944B-396AB78C3556}"/>
              </a:ext>
            </a:extLst>
          </p:cNvPr>
          <p:cNvGrpSpPr/>
          <p:nvPr/>
        </p:nvGrpSpPr>
        <p:grpSpPr>
          <a:xfrm>
            <a:off x="6382518" y="2601582"/>
            <a:ext cx="275113" cy="2119674"/>
            <a:chOff x="871018" y="1537848"/>
            <a:chExt cx="736556" cy="5674975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15550866-C797-8DB5-240A-B78E7DC23B5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CB12D956-187C-AE52-C055-136A9EB9ADC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0B6C5789-9BD4-1FD0-6E96-92B99C567B9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F8DC2FDF-904F-C5D6-627B-48ECE690BD1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D5273AAB-5A92-0B27-A364-E4DAD83AB05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73F00CF5-0BE0-179D-E4FD-F492E2465E2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E438D3BF-6B6B-C77C-5B61-6DEA9FB4B4A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1F9B3879-6FFB-464A-1BF3-675FE1FA0F6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0D095160-7D98-9E82-C7D3-9C09F81E0ED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02097BF7-4543-3212-AC5B-21D237B230A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F99F8665-98C6-AFC3-5E13-F5F68EE5B0EF}"/>
              </a:ext>
            </a:extLst>
          </p:cNvPr>
          <p:cNvGrpSpPr/>
          <p:nvPr/>
        </p:nvGrpSpPr>
        <p:grpSpPr>
          <a:xfrm>
            <a:off x="7559150" y="2586212"/>
            <a:ext cx="275113" cy="2119674"/>
            <a:chOff x="871018" y="1537848"/>
            <a:chExt cx="736556" cy="5674975"/>
          </a:xfrm>
        </p:grpSpPr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7E8B5546-34AB-4C22-A65F-0C6194FCEC1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A54B460D-192A-1870-D5E6-8E2286D47D8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6596EFB5-12DE-8280-A8C0-0760C31068C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85EF11AA-1119-281F-C00E-8A997186F4C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1B3FC923-6299-49C8-846E-DA5C4C5B0C3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01E2F5F4-2323-CBC3-8BDB-E7F9EB16EC0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4E94790F-F6BC-4F80-5840-AACFC509C21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98E57F61-46E9-0315-7465-82E272377DD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D77D03F6-6EF7-8D05-E091-6395D8808B6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ED7EE6BD-B097-75EB-1470-2AF7B72494B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3D30F3C4-7813-2C2D-773F-31D7D702DE9D}"/>
              </a:ext>
            </a:extLst>
          </p:cNvPr>
          <p:cNvGrpSpPr/>
          <p:nvPr/>
        </p:nvGrpSpPr>
        <p:grpSpPr>
          <a:xfrm>
            <a:off x="7947072" y="2601582"/>
            <a:ext cx="275113" cy="2119674"/>
            <a:chOff x="871018" y="1537848"/>
            <a:chExt cx="736556" cy="5674975"/>
          </a:xfrm>
        </p:grpSpPr>
        <p:sp>
          <p:nvSpPr>
            <p:cNvPr id="134" name="Cube 133">
              <a:extLst>
                <a:ext uri="{FF2B5EF4-FFF2-40B4-BE49-F238E27FC236}">
                  <a16:creationId xmlns:a16="http://schemas.microsoft.com/office/drawing/2014/main" id="{D3C2DA33-0387-05A6-FF33-0AD223DA15C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5" name="Cube 134">
              <a:extLst>
                <a:ext uri="{FF2B5EF4-FFF2-40B4-BE49-F238E27FC236}">
                  <a16:creationId xmlns:a16="http://schemas.microsoft.com/office/drawing/2014/main" id="{971C8C68-6935-B9B8-4E21-7149AF8D9D9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Cube 135">
              <a:extLst>
                <a:ext uri="{FF2B5EF4-FFF2-40B4-BE49-F238E27FC236}">
                  <a16:creationId xmlns:a16="http://schemas.microsoft.com/office/drawing/2014/main" id="{F431E800-0126-8A6B-0443-E0EC3FB4A11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7" name="Cube 136">
              <a:extLst>
                <a:ext uri="{FF2B5EF4-FFF2-40B4-BE49-F238E27FC236}">
                  <a16:creationId xmlns:a16="http://schemas.microsoft.com/office/drawing/2014/main" id="{11CEDBCC-62DA-3A61-1149-06D16224B6A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Cube 137">
              <a:extLst>
                <a:ext uri="{FF2B5EF4-FFF2-40B4-BE49-F238E27FC236}">
                  <a16:creationId xmlns:a16="http://schemas.microsoft.com/office/drawing/2014/main" id="{D879B93A-C744-F469-911F-48EC7842F0C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9" name="Cube 138">
              <a:extLst>
                <a:ext uri="{FF2B5EF4-FFF2-40B4-BE49-F238E27FC236}">
                  <a16:creationId xmlns:a16="http://schemas.microsoft.com/office/drawing/2014/main" id="{902B277C-7619-036E-81CF-4678A857125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0" name="Cube 139">
              <a:extLst>
                <a:ext uri="{FF2B5EF4-FFF2-40B4-BE49-F238E27FC236}">
                  <a16:creationId xmlns:a16="http://schemas.microsoft.com/office/drawing/2014/main" id="{160DE417-D9AF-26D3-99CC-3D769AE604F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1" name="Cube 140">
              <a:extLst>
                <a:ext uri="{FF2B5EF4-FFF2-40B4-BE49-F238E27FC236}">
                  <a16:creationId xmlns:a16="http://schemas.microsoft.com/office/drawing/2014/main" id="{98247162-077D-9AF4-B36E-FAA75298530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Cube 141">
              <a:extLst>
                <a:ext uri="{FF2B5EF4-FFF2-40B4-BE49-F238E27FC236}">
                  <a16:creationId xmlns:a16="http://schemas.microsoft.com/office/drawing/2014/main" id="{024FB389-10F5-C7CF-FF1B-85175B0C06D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Cube 142">
              <a:extLst>
                <a:ext uri="{FF2B5EF4-FFF2-40B4-BE49-F238E27FC236}">
                  <a16:creationId xmlns:a16="http://schemas.microsoft.com/office/drawing/2014/main" id="{DE3800E8-0DD1-C500-D8F6-FADD2E48084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FB810255-0B76-CCD8-1E2F-B04900E7A68B}"/>
              </a:ext>
            </a:extLst>
          </p:cNvPr>
          <p:cNvGrpSpPr/>
          <p:nvPr/>
        </p:nvGrpSpPr>
        <p:grpSpPr>
          <a:xfrm>
            <a:off x="8358713" y="2601582"/>
            <a:ext cx="275113" cy="2119674"/>
            <a:chOff x="871018" y="1537848"/>
            <a:chExt cx="736556" cy="5674975"/>
          </a:xfrm>
        </p:grpSpPr>
        <p:sp>
          <p:nvSpPr>
            <p:cNvPr id="145" name="Cube 144">
              <a:extLst>
                <a:ext uri="{FF2B5EF4-FFF2-40B4-BE49-F238E27FC236}">
                  <a16:creationId xmlns:a16="http://schemas.microsoft.com/office/drawing/2014/main" id="{EAB0F555-A153-ECAE-BA4C-9EA776674B4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6" name="Cube 145">
              <a:extLst>
                <a:ext uri="{FF2B5EF4-FFF2-40B4-BE49-F238E27FC236}">
                  <a16:creationId xmlns:a16="http://schemas.microsoft.com/office/drawing/2014/main" id="{E1BFD6B6-1766-82E4-3D26-35BB4C20794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7" name="Cube 146">
              <a:extLst>
                <a:ext uri="{FF2B5EF4-FFF2-40B4-BE49-F238E27FC236}">
                  <a16:creationId xmlns:a16="http://schemas.microsoft.com/office/drawing/2014/main" id="{DA05C7EF-7334-69BA-5FCD-79277C0D75D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8" name="Cube 147">
              <a:extLst>
                <a:ext uri="{FF2B5EF4-FFF2-40B4-BE49-F238E27FC236}">
                  <a16:creationId xmlns:a16="http://schemas.microsoft.com/office/drawing/2014/main" id="{E541B163-963D-5797-A784-F4C41B9E1C1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" name="Cube 148">
              <a:extLst>
                <a:ext uri="{FF2B5EF4-FFF2-40B4-BE49-F238E27FC236}">
                  <a16:creationId xmlns:a16="http://schemas.microsoft.com/office/drawing/2014/main" id="{55EAB587-FDE4-04C1-C734-4DA0E0DB9B9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0" name="Cube 149">
              <a:extLst>
                <a:ext uri="{FF2B5EF4-FFF2-40B4-BE49-F238E27FC236}">
                  <a16:creationId xmlns:a16="http://schemas.microsoft.com/office/drawing/2014/main" id="{35243E6D-B700-BA52-6F50-557F23BB8F5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1" name="Cube 150">
              <a:extLst>
                <a:ext uri="{FF2B5EF4-FFF2-40B4-BE49-F238E27FC236}">
                  <a16:creationId xmlns:a16="http://schemas.microsoft.com/office/drawing/2014/main" id="{24C2ED05-7601-683A-31A7-7005EFD2F6E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2" name="Cube 151">
              <a:extLst>
                <a:ext uri="{FF2B5EF4-FFF2-40B4-BE49-F238E27FC236}">
                  <a16:creationId xmlns:a16="http://schemas.microsoft.com/office/drawing/2014/main" id="{DE3CFA6D-1CD2-AC72-B7A4-51888D8CA2E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3" name="Cube 152">
              <a:extLst>
                <a:ext uri="{FF2B5EF4-FFF2-40B4-BE49-F238E27FC236}">
                  <a16:creationId xmlns:a16="http://schemas.microsoft.com/office/drawing/2014/main" id="{A5A8305D-E001-7218-9FDA-4D869758B86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4" name="Cube 153">
              <a:extLst>
                <a:ext uri="{FF2B5EF4-FFF2-40B4-BE49-F238E27FC236}">
                  <a16:creationId xmlns:a16="http://schemas.microsoft.com/office/drawing/2014/main" id="{6DA93F1B-E62A-FC34-C562-4FA2D2D21B1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EE9EC694-447B-3E9B-7CD2-B17466AA2410}"/>
              </a:ext>
            </a:extLst>
          </p:cNvPr>
          <p:cNvGrpSpPr/>
          <p:nvPr/>
        </p:nvGrpSpPr>
        <p:grpSpPr>
          <a:xfrm>
            <a:off x="8731354" y="4219446"/>
            <a:ext cx="268052" cy="470416"/>
            <a:chOff x="3876858" y="3478174"/>
            <a:chExt cx="311004" cy="545795"/>
          </a:xfrm>
        </p:grpSpPr>
        <p:sp>
          <p:nvSpPr>
            <p:cNvPr id="156" name="Cube 155">
              <a:extLst>
                <a:ext uri="{FF2B5EF4-FFF2-40B4-BE49-F238E27FC236}">
                  <a16:creationId xmlns:a16="http://schemas.microsoft.com/office/drawing/2014/main" id="{F582C81D-215F-08B4-7FE6-62661AFB21D9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7" name="Cube 156">
              <a:extLst>
                <a:ext uri="{FF2B5EF4-FFF2-40B4-BE49-F238E27FC236}">
                  <a16:creationId xmlns:a16="http://schemas.microsoft.com/office/drawing/2014/main" id="{A19A8656-8D4E-3AC4-F980-6297F9506FF1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8853707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1201212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53C6BEE-2648-B77F-947C-FF24F40386A6}"/>
              </a:ext>
            </a:extLst>
          </p:cNvPr>
          <p:cNvSpPr/>
          <p:nvPr/>
        </p:nvSpPr>
        <p:spPr>
          <a:xfrm>
            <a:off x="598130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991366-EFDB-1D62-E92B-BE04E4069B68}"/>
              </a:ext>
            </a:extLst>
          </p:cNvPr>
          <p:cNvSpPr txBox="1"/>
          <p:nvPr/>
        </p:nvSpPr>
        <p:spPr>
          <a:xfrm>
            <a:off x="598128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84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B632D39-95DB-8F71-B32F-221BC4DC3FF0}"/>
              </a:ext>
            </a:extLst>
          </p:cNvPr>
          <p:cNvSpPr/>
          <p:nvPr/>
        </p:nvSpPr>
        <p:spPr>
          <a:xfrm>
            <a:off x="5253704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290188-CDC8-059A-77CC-3E1B8B64144A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96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9A4AD84-06DF-6EB6-BEFD-BA9DBE30B866}"/>
              </a:ext>
            </a:extLst>
          </p:cNvPr>
          <p:cNvGrpSpPr/>
          <p:nvPr/>
        </p:nvGrpSpPr>
        <p:grpSpPr>
          <a:xfrm>
            <a:off x="1870018" y="2565825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825AA16D-29B2-DA44-8BA4-60921C66F85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952A7B1F-4F9C-5BEB-8A47-F80270FB1E1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2C8869CD-16B7-BBA8-F9C4-91155B7799F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DD2D0E01-0391-CFCA-C072-F6A32A4A81B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82E3CE5C-B73E-31EC-0845-BC7C3133D5A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75B97728-6988-1F1E-10B6-C4F8D13028D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CD5A590C-91AB-313A-AB5B-C29209DACF0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02EFCFBE-E5C3-D6E8-7A28-3BA51D8D5FD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05615AE5-07A5-ED4F-5642-D7EA1E2CB32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BC56EA6C-A0C0-09C4-954D-DD77800B721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51CF676-3D0D-A313-26C7-122F6D432277}"/>
              </a:ext>
            </a:extLst>
          </p:cNvPr>
          <p:cNvGrpSpPr/>
          <p:nvPr/>
        </p:nvGrpSpPr>
        <p:grpSpPr>
          <a:xfrm>
            <a:off x="2257940" y="2581195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2903296E-C6D3-54DB-565C-0A133B1EFB1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DA67DD8A-C29C-382B-248F-312F8F6C499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D917DF48-F469-F01E-E9CB-BD439AD6511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E9DBFBC6-2955-4D20-4063-757975F0FD1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B3C43E1C-7D94-CA68-BF77-F17E327AF4C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FD23D02E-2033-2139-72D5-D5B5B226770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37308EBA-61B2-B51F-362D-4E2E59F6FB3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179B1F33-C83C-5661-FF9C-D135E1BF2A5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B5B75358-8081-C0FB-4302-1C669E68F4F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92F08057-EDEF-3ACF-F3CC-DD984387A4F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D998ED6-749E-3B40-0474-4D1E9CD008F9}"/>
              </a:ext>
            </a:extLst>
          </p:cNvPr>
          <p:cNvGrpSpPr/>
          <p:nvPr/>
        </p:nvGrpSpPr>
        <p:grpSpPr>
          <a:xfrm>
            <a:off x="1089746" y="2565825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EA6AD5C2-66DD-671A-0C57-153A935B6D6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B9055906-BE30-3AF0-6D5A-B6DB29BEC6E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8DF122F2-9782-EB45-D3F4-ACCED98715A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E0117757-8C84-4409-2AEA-348A9593A03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5B14A38E-76C2-CC4A-0005-BFD406CF325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8F64AF27-3BAF-02F0-5102-7292A51EB7A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063ADE1C-1324-5C01-3FBF-F41034D6837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3B4F2280-89B3-2FBF-84C9-47C8020E72C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28F0CAD9-3AD2-126C-A79B-4808B050C57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697971B2-79C8-1ACA-18AB-03AE74F0127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91A93AC-D7E9-FDA7-06C7-0A0F65F6FE39}"/>
              </a:ext>
            </a:extLst>
          </p:cNvPr>
          <p:cNvGrpSpPr/>
          <p:nvPr/>
        </p:nvGrpSpPr>
        <p:grpSpPr>
          <a:xfrm>
            <a:off x="1477668" y="2581195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EC420C2B-B346-B550-BD19-ADB3B7C8D6D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A7A6C1BE-138E-06EA-777A-E12CE5E40E5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9BB8C001-2AB5-DC2C-EE6C-4E1E6C8B8D2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B88BB814-2FB6-A5BF-1DD2-2EAF852D45C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D569726D-C459-301D-5F77-A432EAAE78A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E5A482F9-7545-C280-2E44-2946B243B35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CC82611E-2F6B-AF29-E639-743C98003F7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088DBC75-D889-2713-A90D-434937C57A7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D60302DC-98AD-0CAA-22A2-676D4BE1098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D65FC8B9-DD62-79D1-25FE-0E213E95455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DF81289-4425-2B4B-C5A0-A681C263B5D5}"/>
              </a:ext>
            </a:extLst>
          </p:cNvPr>
          <p:cNvGrpSpPr/>
          <p:nvPr/>
        </p:nvGrpSpPr>
        <p:grpSpPr>
          <a:xfrm>
            <a:off x="2654300" y="2565825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B028C21D-6FCF-B9B4-2102-7ABCC422AA9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9FB89FA2-5692-D90D-F1BD-75564743D9A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F4C0579C-E483-F918-771B-79DFA1728EA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AB9B02C5-C210-39EB-A577-0B0E4BF7A76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9B5AD8D5-C169-04E4-F882-7932158C2DD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51FB865C-1F4A-4BCE-4E6F-E498F347734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41430779-161F-AAAF-F461-808C683A956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EEA5445A-06D8-A3AD-15F2-DC3AD277A5D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07D6F868-5543-298A-C794-D1E57868839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E0C6AB2A-68DD-38AA-0F92-9C3BB5DC33C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C1291BA-BADE-A92D-9FDA-0105F21E228F}"/>
              </a:ext>
            </a:extLst>
          </p:cNvPr>
          <p:cNvGrpSpPr/>
          <p:nvPr/>
        </p:nvGrpSpPr>
        <p:grpSpPr>
          <a:xfrm>
            <a:off x="3042222" y="2581195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16C1DDC9-01BD-9CEF-2633-B2914FEAC31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0D06A880-878B-E9EC-6367-45B8B20E2CF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D02560DC-28D5-B39C-3978-4EB139308A7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902E0031-DD5E-C61E-F559-D371CC7F9AB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A47F40E9-9AE6-9C1B-9920-D195625B9AE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81DE572E-C1EE-EE2D-4562-736EFB2BAC6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00961221-9AAD-C446-8643-88118CA1C87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7A21FD2D-400C-D5CD-2644-9FA10353B01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8E5AEF20-2DF7-D5A0-3970-787E7B55BF3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1632844A-64E7-55FA-B587-45B61795124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5935EC05-7D8C-844A-74C9-4950312D8352}"/>
              </a:ext>
            </a:extLst>
          </p:cNvPr>
          <p:cNvGrpSpPr/>
          <p:nvPr/>
        </p:nvGrpSpPr>
        <p:grpSpPr>
          <a:xfrm>
            <a:off x="3453863" y="2581195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86D46940-0971-B1E2-E781-E5DB89F8E98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6F91A77E-9FFB-0662-128D-2D9E608B914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64F4B3C7-FE4B-8B1C-D39C-418C47A1C95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876EAA4D-D46F-F960-81A0-B2C02A6EF4F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43CCA9C2-8F81-7E30-5424-28F42416ADF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E9B010FA-B193-E818-0A55-C032BF9CAD7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A13BC969-A343-26A8-802D-A2C72C2B715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3FA0A563-7F2B-620C-0136-4482971C109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BC659011-3640-BDB2-C7EB-19783335F46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E9650E62-D0DA-53CE-A48D-06CFE7B4C28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EF11F977-576D-0F24-930E-376347C413D5}"/>
              </a:ext>
            </a:extLst>
          </p:cNvPr>
          <p:cNvGrpSpPr/>
          <p:nvPr/>
        </p:nvGrpSpPr>
        <p:grpSpPr>
          <a:xfrm>
            <a:off x="3864087" y="2609642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C58A164C-1495-A9DB-FA53-90567B76576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EB9AF01E-004F-D9E0-0606-FBFB934F968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C018ACA4-75C2-9642-D642-9859ABBC2AF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BA4F87F7-1D37-F5A7-C0EC-1D717ABE796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508A3B1E-3591-FFD6-93D7-DA42A0C54DD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139BF150-1853-4214-9C09-773893C0102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A48B3D8E-43EC-8649-FE95-94608F1E96A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649BC296-647D-9F9E-3F7D-39A8ED0FAB3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39763B42-93E6-B21F-043E-75D5DEF8181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76B05382-2FC4-C491-8192-02DF498EAD7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FC337290-7532-70C3-0BCB-B705C78E5A67}"/>
              </a:ext>
            </a:extLst>
          </p:cNvPr>
          <p:cNvGrpSpPr/>
          <p:nvPr/>
        </p:nvGrpSpPr>
        <p:grpSpPr>
          <a:xfrm>
            <a:off x="6356000" y="2581195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E542FE57-1539-02F7-DFE1-8AA4131C543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5AC3053F-43BB-9287-662E-C0C8E3B770C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F2AB3AD4-3AB5-827F-5667-B781F123D36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47C437D6-001E-34CD-79C6-6881C754363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A3DACE94-6607-B5EB-9733-BB831724402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A8A19023-A662-BDD9-E270-089FF620E7E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7FA83B8F-F9B7-8E1C-9735-4FAE25B683B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CCF9CC04-47C2-BE29-86B2-72F724482B1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44E409DB-78F1-9D96-BB9B-08DDFC0ACF3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1B0AF53A-3170-D65D-1316-5B5A44378A4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31336C80-6B01-F3E0-0E21-86241E67A67E}"/>
              </a:ext>
            </a:extLst>
          </p:cNvPr>
          <p:cNvGrpSpPr/>
          <p:nvPr/>
        </p:nvGrpSpPr>
        <p:grpSpPr>
          <a:xfrm>
            <a:off x="6743922" y="2596565"/>
            <a:ext cx="275113" cy="2119674"/>
            <a:chOff x="871018" y="1537848"/>
            <a:chExt cx="736556" cy="5674975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64EE83B1-2D97-3336-5732-B604C9B8EFC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7F049241-EAF6-9739-B344-588E87EA86E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E164DBDE-C8FC-7CE0-03C2-FC4690B3BF8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B1A8FE2A-847A-4646-7D11-2B3D988AB2B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E595B814-47DC-AE57-2A32-1BD79437CDF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2F2C1EE8-7BF6-F82C-C437-302BD521827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66868FF9-CC88-ED1B-CF2D-B9F894618F1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600F8AE9-3CA9-5445-BBBE-CA49D66AD25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CD5438A9-E2DD-A6B3-DE55-93EC905E5D9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E933AA30-7DC4-9C8D-DC45-D86ACB29D2D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287B7CB3-FD3B-7635-B559-FC06F6214F48}"/>
              </a:ext>
            </a:extLst>
          </p:cNvPr>
          <p:cNvGrpSpPr/>
          <p:nvPr/>
        </p:nvGrpSpPr>
        <p:grpSpPr>
          <a:xfrm>
            <a:off x="5575728" y="2581195"/>
            <a:ext cx="275113" cy="2119674"/>
            <a:chOff x="871018" y="1537848"/>
            <a:chExt cx="736556" cy="5674975"/>
          </a:xfrm>
        </p:grpSpPr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C2B14382-215A-9B70-5DF7-D1013FB1B65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7DC8FAA5-E79E-2BE5-A6BB-61D7462D2A2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8052F116-73E7-D01C-4030-83B2AC0662C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2F79FC85-B32F-2CED-B44B-4946924D474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F202C1FC-31E6-F7F2-C686-DB45FB140A2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B817D0D9-078C-9F41-1008-32926E490C1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4626F9FB-C6CD-4F2C-9327-8129FFFD24E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E5C82E7C-4540-111B-CF4F-FB2C8AF450F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52FC0ED2-11AE-5A22-FA22-810DD21D9B6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448C16F7-FCDB-67B5-F946-5D78EE373DB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2DF1E42A-1514-7C75-3A90-C5EE86D02D86}"/>
              </a:ext>
            </a:extLst>
          </p:cNvPr>
          <p:cNvGrpSpPr/>
          <p:nvPr/>
        </p:nvGrpSpPr>
        <p:grpSpPr>
          <a:xfrm>
            <a:off x="5963650" y="2596565"/>
            <a:ext cx="275113" cy="2119674"/>
            <a:chOff x="871018" y="1537848"/>
            <a:chExt cx="736556" cy="5674975"/>
          </a:xfrm>
        </p:grpSpPr>
        <p:sp>
          <p:nvSpPr>
            <p:cNvPr id="134" name="Cube 133">
              <a:extLst>
                <a:ext uri="{FF2B5EF4-FFF2-40B4-BE49-F238E27FC236}">
                  <a16:creationId xmlns:a16="http://schemas.microsoft.com/office/drawing/2014/main" id="{940C27A4-A33C-20CA-67D4-329BA9E979A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5" name="Cube 134">
              <a:extLst>
                <a:ext uri="{FF2B5EF4-FFF2-40B4-BE49-F238E27FC236}">
                  <a16:creationId xmlns:a16="http://schemas.microsoft.com/office/drawing/2014/main" id="{34156ECD-2881-F72D-65B8-BE760653E9E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Cube 135">
              <a:extLst>
                <a:ext uri="{FF2B5EF4-FFF2-40B4-BE49-F238E27FC236}">
                  <a16:creationId xmlns:a16="http://schemas.microsoft.com/office/drawing/2014/main" id="{5AF9005C-D7AF-4119-187B-80445F739A5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7" name="Cube 136">
              <a:extLst>
                <a:ext uri="{FF2B5EF4-FFF2-40B4-BE49-F238E27FC236}">
                  <a16:creationId xmlns:a16="http://schemas.microsoft.com/office/drawing/2014/main" id="{0AFE6AB3-7998-0D21-87DB-41B1ABCF490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Cube 137">
              <a:extLst>
                <a:ext uri="{FF2B5EF4-FFF2-40B4-BE49-F238E27FC236}">
                  <a16:creationId xmlns:a16="http://schemas.microsoft.com/office/drawing/2014/main" id="{01527F48-3D8A-D1C9-A9B7-9063CC7ACC5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9" name="Cube 138">
              <a:extLst>
                <a:ext uri="{FF2B5EF4-FFF2-40B4-BE49-F238E27FC236}">
                  <a16:creationId xmlns:a16="http://schemas.microsoft.com/office/drawing/2014/main" id="{E7287AC2-0B10-AA80-C03F-B9C69E13650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0" name="Cube 139">
              <a:extLst>
                <a:ext uri="{FF2B5EF4-FFF2-40B4-BE49-F238E27FC236}">
                  <a16:creationId xmlns:a16="http://schemas.microsoft.com/office/drawing/2014/main" id="{5D49D204-7D9F-7D08-657C-8828903BA36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1" name="Cube 140">
              <a:extLst>
                <a:ext uri="{FF2B5EF4-FFF2-40B4-BE49-F238E27FC236}">
                  <a16:creationId xmlns:a16="http://schemas.microsoft.com/office/drawing/2014/main" id="{182B961A-E09B-7BEE-39DA-144EDF17865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Cube 141">
              <a:extLst>
                <a:ext uri="{FF2B5EF4-FFF2-40B4-BE49-F238E27FC236}">
                  <a16:creationId xmlns:a16="http://schemas.microsoft.com/office/drawing/2014/main" id="{1BCEAE39-EE20-9F59-67E4-09C6ADC7D29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Cube 142">
              <a:extLst>
                <a:ext uri="{FF2B5EF4-FFF2-40B4-BE49-F238E27FC236}">
                  <a16:creationId xmlns:a16="http://schemas.microsoft.com/office/drawing/2014/main" id="{675F2238-7C70-B16A-427F-6C2B33C5F96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C65C2038-1D4A-639D-43E6-BA3E0AA3896F}"/>
              </a:ext>
            </a:extLst>
          </p:cNvPr>
          <p:cNvGrpSpPr/>
          <p:nvPr/>
        </p:nvGrpSpPr>
        <p:grpSpPr>
          <a:xfrm>
            <a:off x="7140282" y="2581195"/>
            <a:ext cx="275113" cy="2119674"/>
            <a:chOff x="871018" y="1537848"/>
            <a:chExt cx="736556" cy="5674975"/>
          </a:xfrm>
        </p:grpSpPr>
        <p:sp>
          <p:nvSpPr>
            <p:cNvPr id="145" name="Cube 144">
              <a:extLst>
                <a:ext uri="{FF2B5EF4-FFF2-40B4-BE49-F238E27FC236}">
                  <a16:creationId xmlns:a16="http://schemas.microsoft.com/office/drawing/2014/main" id="{711AB653-2321-BB33-CCF8-F1A5176FB54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6" name="Cube 145">
              <a:extLst>
                <a:ext uri="{FF2B5EF4-FFF2-40B4-BE49-F238E27FC236}">
                  <a16:creationId xmlns:a16="http://schemas.microsoft.com/office/drawing/2014/main" id="{5C317BFA-43F8-8862-DAE3-485879AC357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7" name="Cube 146">
              <a:extLst>
                <a:ext uri="{FF2B5EF4-FFF2-40B4-BE49-F238E27FC236}">
                  <a16:creationId xmlns:a16="http://schemas.microsoft.com/office/drawing/2014/main" id="{09522E3A-5BAD-BC89-B453-CC7EC69AC2E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8" name="Cube 147">
              <a:extLst>
                <a:ext uri="{FF2B5EF4-FFF2-40B4-BE49-F238E27FC236}">
                  <a16:creationId xmlns:a16="http://schemas.microsoft.com/office/drawing/2014/main" id="{A3AC9CCA-E228-F776-0929-15765D457CF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" name="Cube 148">
              <a:extLst>
                <a:ext uri="{FF2B5EF4-FFF2-40B4-BE49-F238E27FC236}">
                  <a16:creationId xmlns:a16="http://schemas.microsoft.com/office/drawing/2014/main" id="{CF3A78C6-1092-9646-FA5F-6E8FC5E7F8A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0" name="Cube 149">
              <a:extLst>
                <a:ext uri="{FF2B5EF4-FFF2-40B4-BE49-F238E27FC236}">
                  <a16:creationId xmlns:a16="http://schemas.microsoft.com/office/drawing/2014/main" id="{8164BB4C-D703-0326-27DB-F8CDF289F65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1" name="Cube 150">
              <a:extLst>
                <a:ext uri="{FF2B5EF4-FFF2-40B4-BE49-F238E27FC236}">
                  <a16:creationId xmlns:a16="http://schemas.microsoft.com/office/drawing/2014/main" id="{FFEE4F84-81FF-1281-88F9-DB06B67D79A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2" name="Cube 151">
              <a:extLst>
                <a:ext uri="{FF2B5EF4-FFF2-40B4-BE49-F238E27FC236}">
                  <a16:creationId xmlns:a16="http://schemas.microsoft.com/office/drawing/2014/main" id="{1663A0B9-B8BA-6D1D-A2F6-E260DC3991E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3" name="Cube 152">
              <a:extLst>
                <a:ext uri="{FF2B5EF4-FFF2-40B4-BE49-F238E27FC236}">
                  <a16:creationId xmlns:a16="http://schemas.microsoft.com/office/drawing/2014/main" id="{4361AAA7-5A99-129F-F0B2-9BD4B8C5D75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4" name="Cube 153">
              <a:extLst>
                <a:ext uri="{FF2B5EF4-FFF2-40B4-BE49-F238E27FC236}">
                  <a16:creationId xmlns:a16="http://schemas.microsoft.com/office/drawing/2014/main" id="{0AF0937F-6EDA-C442-7749-4B37BD88C99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190C39CC-9056-280C-3E4E-1DEC268F73A3}"/>
              </a:ext>
            </a:extLst>
          </p:cNvPr>
          <p:cNvGrpSpPr/>
          <p:nvPr/>
        </p:nvGrpSpPr>
        <p:grpSpPr>
          <a:xfrm>
            <a:off x="7528204" y="2596565"/>
            <a:ext cx="275113" cy="2119674"/>
            <a:chOff x="871018" y="1537848"/>
            <a:chExt cx="736556" cy="5674975"/>
          </a:xfrm>
        </p:grpSpPr>
        <p:sp>
          <p:nvSpPr>
            <p:cNvPr id="156" name="Cube 155">
              <a:extLst>
                <a:ext uri="{FF2B5EF4-FFF2-40B4-BE49-F238E27FC236}">
                  <a16:creationId xmlns:a16="http://schemas.microsoft.com/office/drawing/2014/main" id="{23B25BEC-CA4B-013D-14C4-9D4A8259BC1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7" name="Cube 156">
              <a:extLst>
                <a:ext uri="{FF2B5EF4-FFF2-40B4-BE49-F238E27FC236}">
                  <a16:creationId xmlns:a16="http://schemas.microsoft.com/office/drawing/2014/main" id="{B0F4D2A8-7216-1493-610C-B6D1E0B8641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8" name="Cube 157">
              <a:extLst>
                <a:ext uri="{FF2B5EF4-FFF2-40B4-BE49-F238E27FC236}">
                  <a16:creationId xmlns:a16="http://schemas.microsoft.com/office/drawing/2014/main" id="{C5EBB356-C174-E3A0-D645-B963064251E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9" name="Cube 158">
              <a:extLst>
                <a:ext uri="{FF2B5EF4-FFF2-40B4-BE49-F238E27FC236}">
                  <a16:creationId xmlns:a16="http://schemas.microsoft.com/office/drawing/2014/main" id="{BF87363C-179B-970B-5B59-B402807BAFA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0" name="Cube 159">
              <a:extLst>
                <a:ext uri="{FF2B5EF4-FFF2-40B4-BE49-F238E27FC236}">
                  <a16:creationId xmlns:a16="http://schemas.microsoft.com/office/drawing/2014/main" id="{59451CD1-45DA-3FCA-54FB-0A277E1B557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1" name="Cube 160">
              <a:extLst>
                <a:ext uri="{FF2B5EF4-FFF2-40B4-BE49-F238E27FC236}">
                  <a16:creationId xmlns:a16="http://schemas.microsoft.com/office/drawing/2014/main" id="{72292D29-F5A7-1F48-D6AA-F71CD68F433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2" name="Cube 161">
              <a:extLst>
                <a:ext uri="{FF2B5EF4-FFF2-40B4-BE49-F238E27FC236}">
                  <a16:creationId xmlns:a16="http://schemas.microsoft.com/office/drawing/2014/main" id="{55627891-DF87-C7AF-6FEE-CF92A910D00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3" name="Cube 162">
              <a:extLst>
                <a:ext uri="{FF2B5EF4-FFF2-40B4-BE49-F238E27FC236}">
                  <a16:creationId xmlns:a16="http://schemas.microsoft.com/office/drawing/2014/main" id="{1FC7D7ED-22AE-13D4-5396-38798C16B02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4" name="Cube 163">
              <a:extLst>
                <a:ext uri="{FF2B5EF4-FFF2-40B4-BE49-F238E27FC236}">
                  <a16:creationId xmlns:a16="http://schemas.microsoft.com/office/drawing/2014/main" id="{FA46A58C-F637-A919-4F57-350517E4B22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5" name="Cube 164">
              <a:extLst>
                <a:ext uri="{FF2B5EF4-FFF2-40B4-BE49-F238E27FC236}">
                  <a16:creationId xmlns:a16="http://schemas.microsoft.com/office/drawing/2014/main" id="{E355FB33-4930-79E8-0016-76E4D8E7902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7CFB7DD5-10B5-2993-C44C-0A6DFC0A9F46}"/>
              </a:ext>
            </a:extLst>
          </p:cNvPr>
          <p:cNvGrpSpPr/>
          <p:nvPr/>
        </p:nvGrpSpPr>
        <p:grpSpPr>
          <a:xfrm>
            <a:off x="7939845" y="2596565"/>
            <a:ext cx="275113" cy="2119674"/>
            <a:chOff x="871018" y="1537848"/>
            <a:chExt cx="736556" cy="5674975"/>
          </a:xfrm>
        </p:grpSpPr>
        <p:sp>
          <p:nvSpPr>
            <p:cNvPr id="167" name="Cube 166">
              <a:extLst>
                <a:ext uri="{FF2B5EF4-FFF2-40B4-BE49-F238E27FC236}">
                  <a16:creationId xmlns:a16="http://schemas.microsoft.com/office/drawing/2014/main" id="{DF078222-3A15-3260-2B96-164068AB0CD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8" name="Cube 167">
              <a:extLst>
                <a:ext uri="{FF2B5EF4-FFF2-40B4-BE49-F238E27FC236}">
                  <a16:creationId xmlns:a16="http://schemas.microsoft.com/office/drawing/2014/main" id="{9CAB827E-9065-CA43-5E9D-DF46E421CE2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9" name="Cube 168">
              <a:extLst>
                <a:ext uri="{FF2B5EF4-FFF2-40B4-BE49-F238E27FC236}">
                  <a16:creationId xmlns:a16="http://schemas.microsoft.com/office/drawing/2014/main" id="{654B77A0-01F5-D91F-A072-A81E3F148EC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0" name="Cube 169">
              <a:extLst>
                <a:ext uri="{FF2B5EF4-FFF2-40B4-BE49-F238E27FC236}">
                  <a16:creationId xmlns:a16="http://schemas.microsoft.com/office/drawing/2014/main" id="{D27B3F8D-8F96-ECDB-2E8F-0AE9E57CEAA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1" name="Cube 170">
              <a:extLst>
                <a:ext uri="{FF2B5EF4-FFF2-40B4-BE49-F238E27FC236}">
                  <a16:creationId xmlns:a16="http://schemas.microsoft.com/office/drawing/2014/main" id="{3DAB53B0-469F-7A44-3FF0-C8761859C56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2" name="Cube 171">
              <a:extLst>
                <a:ext uri="{FF2B5EF4-FFF2-40B4-BE49-F238E27FC236}">
                  <a16:creationId xmlns:a16="http://schemas.microsoft.com/office/drawing/2014/main" id="{DA85B7CB-6CB3-2CFF-E5AE-ACE562B2E72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3" name="Cube 172">
              <a:extLst>
                <a:ext uri="{FF2B5EF4-FFF2-40B4-BE49-F238E27FC236}">
                  <a16:creationId xmlns:a16="http://schemas.microsoft.com/office/drawing/2014/main" id="{C2E2C53D-B44C-7272-176E-8F6FBA07C5E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4" name="Cube 173">
              <a:extLst>
                <a:ext uri="{FF2B5EF4-FFF2-40B4-BE49-F238E27FC236}">
                  <a16:creationId xmlns:a16="http://schemas.microsoft.com/office/drawing/2014/main" id="{33CA03E5-D238-DF94-32B6-16944A77954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5" name="Cube 174">
              <a:extLst>
                <a:ext uri="{FF2B5EF4-FFF2-40B4-BE49-F238E27FC236}">
                  <a16:creationId xmlns:a16="http://schemas.microsoft.com/office/drawing/2014/main" id="{D7B6CD7D-BE23-F79F-3DF7-605AEA7F6B4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6" name="Cube 175">
              <a:extLst>
                <a:ext uri="{FF2B5EF4-FFF2-40B4-BE49-F238E27FC236}">
                  <a16:creationId xmlns:a16="http://schemas.microsoft.com/office/drawing/2014/main" id="{6B5BE12C-4531-4464-26C8-A292CB8B78E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44E4AC37-1E88-F9BE-EE33-3C3E9DBE47E2}"/>
              </a:ext>
            </a:extLst>
          </p:cNvPr>
          <p:cNvGrpSpPr/>
          <p:nvPr/>
        </p:nvGrpSpPr>
        <p:grpSpPr>
          <a:xfrm>
            <a:off x="8350069" y="2625012"/>
            <a:ext cx="275113" cy="2119674"/>
            <a:chOff x="871018" y="1537848"/>
            <a:chExt cx="736556" cy="5674975"/>
          </a:xfrm>
        </p:grpSpPr>
        <p:sp>
          <p:nvSpPr>
            <p:cNvPr id="178" name="Cube 177">
              <a:extLst>
                <a:ext uri="{FF2B5EF4-FFF2-40B4-BE49-F238E27FC236}">
                  <a16:creationId xmlns:a16="http://schemas.microsoft.com/office/drawing/2014/main" id="{4B1F30BA-8E67-7D0B-CAAE-5E51181CCA1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9" name="Cube 178">
              <a:extLst>
                <a:ext uri="{FF2B5EF4-FFF2-40B4-BE49-F238E27FC236}">
                  <a16:creationId xmlns:a16="http://schemas.microsoft.com/office/drawing/2014/main" id="{74409CED-876A-9B60-71DE-0573784F4B1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0" name="Cube 179">
              <a:extLst>
                <a:ext uri="{FF2B5EF4-FFF2-40B4-BE49-F238E27FC236}">
                  <a16:creationId xmlns:a16="http://schemas.microsoft.com/office/drawing/2014/main" id="{E288CD4E-89D7-BB5C-BE5D-96234AD18F3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1" name="Cube 180">
              <a:extLst>
                <a:ext uri="{FF2B5EF4-FFF2-40B4-BE49-F238E27FC236}">
                  <a16:creationId xmlns:a16="http://schemas.microsoft.com/office/drawing/2014/main" id="{73556629-4890-FDC2-C28F-2D238C69EE0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2" name="Cube 181">
              <a:extLst>
                <a:ext uri="{FF2B5EF4-FFF2-40B4-BE49-F238E27FC236}">
                  <a16:creationId xmlns:a16="http://schemas.microsoft.com/office/drawing/2014/main" id="{89536B87-97BF-CEAA-6CDF-B30AE7B5C86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3" name="Cube 182">
              <a:extLst>
                <a:ext uri="{FF2B5EF4-FFF2-40B4-BE49-F238E27FC236}">
                  <a16:creationId xmlns:a16="http://schemas.microsoft.com/office/drawing/2014/main" id="{6E99D713-234D-A0BB-4BFA-BCAB2C15DDD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4" name="Cube 183">
              <a:extLst>
                <a:ext uri="{FF2B5EF4-FFF2-40B4-BE49-F238E27FC236}">
                  <a16:creationId xmlns:a16="http://schemas.microsoft.com/office/drawing/2014/main" id="{F68B03B7-3902-6E17-B5AC-5F3E1F14227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5" name="Cube 184">
              <a:extLst>
                <a:ext uri="{FF2B5EF4-FFF2-40B4-BE49-F238E27FC236}">
                  <a16:creationId xmlns:a16="http://schemas.microsoft.com/office/drawing/2014/main" id="{108A3BB6-DA33-E5D6-1247-FDC712161D3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6" name="Cube 185">
              <a:extLst>
                <a:ext uri="{FF2B5EF4-FFF2-40B4-BE49-F238E27FC236}">
                  <a16:creationId xmlns:a16="http://schemas.microsoft.com/office/drawing/2014/main" id="{787DEA7D-E1CC-B182-4354-E2783649AA0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7" name="Cube 186">
              <a:extLst>
                <a:ext uri="{FF2B5EF4-FFF2-40B4-BE49-F238E27FC236}">
                  <a16:creationId xmlns:a16="http://schemas.microsoft.com/office/drawing/2014/main" id="{F5A6B584-CE69-2A63-B5C4-423896E760C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9CB176B-172D-3DD5-645A-3FB4043C208C}"/>
              </a:ext>
            </a:extLst>
          </p:cNvPr>
          <p:cNvGrpSpPr/>
          <p:nvPr/>
        </p:nvGrpSpPr>
        <p:grpSpPr>
          <a:xfrm>
            <a:off x="8705520" y="2609642"/>
            <a:ext cx="275113" cy="2119674"/>
            <a:chOff x="871018" y="1537848"/>
            <a:chExt cx="736556" cy="5674975"/>
          </a:xfrm>
        </p:grpSpPr>
        <p:sp>
          <p:nvSpPr>
            <p:cNvPr id="189" name="Cube 188">
              <a:extLst>
                <a:ext uri="{FF2B5EF4-FFF2-40B4-BE49-F238E27FC236}">
                  <a16:creationId xmlns:a16="http://schemas.microsoft.com/office/drawing/2014/main" id="{2DBE9E88-A20D-A0A8-314B-810D17743DF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0" name="Cube 189">
              <a:extLst>
                <a:ext uri="{FF2B5EF4-FFF2-40B4-BE49-F238E27FC236}">
                  <a16:creationId xmlns:a16="http://schemas.microsoft.com/office/drawing/2014/main" id="{A85071CC-9BB4-4651-B779-F096A423409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1" name="Cube 190">
              <a:extLst>
                <a:ext uri="{FF2B5EF4-FFF2-40B4-BE49-F238E27FC236}">
                  <a16:creationId xmlns:a16="http://schemas.microsoft.com/office/drawing/2014/main" id="{FCF0E7A4-EFF7-058E-56BD-DD29CECB3F4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2" name="Cube 191">
              <a:extLst>
                <a:ext uri="{FF2B5EF4-FFF2-40B4-BE49-F238E27FC236}">
                  <a16:creationId xmlns:a16="http://schemas.microsoft.com/office/drawing/2014/main" id="{E0504608-4CD5-D4C1-A3BC-64705C8BCC7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3" name="Cube 192">
              <a:extLst>
                <a:ext uri="{FF2B5EF4-FFF2-40B4-BE49-F238E27FC236}">
                  <a16:creationId xmlns:a16="http://schemas.microsoft.com/office/drawing/2014/main" id="{477B615B-27D1-E226-73DF-700646B4BBF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4" name="Cube 193">
              <a:extLst>
                <a:ext uri="{FF2B5EF4-FFF2-40B4-BE49-F238E27FC236}">
                  <a16:creationId xmlns:a16="http://schemas.microsoft.com/office/drawing/2014/main" id="{56599649-4847-40F7-1862-7AAA96B4F30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5" name="Cube 194">
              <a:extLst>
                <a:ext uri="{FF2B5EF4-FFF2-40B4-BE49-F238E27FC236}">
                  <a16:creationId xmlns:a16="http://schemas.microsoft.com/office/drawing/2014/main" id="{8A1689F7-B284-C6A6-F74C-8FDAB5C56DC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6" name="Cube 195">
              <a:extLst>
                <a:ext uri="{FF2B5EF4-FFF2-40B4-BE49-F238E27FC236}">
                  <a16:creationId xmlns:a16="http://schemas.microsoft.com/office/drawing/2014/main" id="{E32D5C59-AA82-4F71-1130-9692C359A03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7" name="Cube 196">
              <a:extLst>
                <a:ext uri="{FF2B5EF4-FFF2-40B4-BE49-F238E27FC236}">
                  <a16:creationId xmlns:a16="http://schemas.microsoft.com/office/drawing/2014/main" id="{21DA8786-ACA4-8123-0C84-7B94F873747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8" name="Cube 197">
              <a:extLst>
                <a:ext uri="{FF2B5EF4-FFF2-40B4-BE49-F238E27FC236}">
                  <a16:creationId xmlns:a16="http://schemas.microsoft.com/office/drawing/2014/main" id="{66197DFC-143D-1B62-F462-99E9AACC7A8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3CB022B4-81E7-4763-7C2B-2EB653F1D7C1}"/>
              </a:ext>
            </a:extLst>
          </p:cNvPr>
          <p:cNvGrpSpPr/>
          <p:nvPr/>
        </p:nvGrpSpPr>
        <p:grpSpPr>
          <a:xfrm>
            <a:off x="4234522" y="3851234"/>
            <a:ext cx="268052" cy="868617"/>
            <a:chOff x="4692496" y="3030997"/>
            <a:chExt cx="311004" cy="1007804"/>
          </a:xfrm>
        </p:grpSpPr>
        <p:sp>
          <p:nvSpPr>
            <p:cNvPr id="200" name="Cube 199">
              <a:extLst>
                <a:ext uri="{FF2B5EF4-FFF2-40B4-BE49-F238E27FC236}">
                  <a16:creationId xmlns:a16="http://schemas.microsoft.com/office/drawing/2014/main" id="{B95C1852-515D-9F58-2803-ED80BD750FC7}"/>
                </a:ext>
              </a:extLst>
            </p:cNvPr>
            <p:cNvSpPr/>
            <p:nvPr/>
          </p:nvSpPr>
          <p:spPr>
            <a:xfrm>
              <a:off x="469249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1" name="Cube 200">
              <a:extLst>
                <a:ext uri="{FF2B5EF4-FFF2-40B4-BE49-F238E27FC236}">
                  <a16:creationId xmlns:a16="http://schemas.microsoft.com/office/drawing/2014/main" id="{DB511DCE-C2D2-AB39-29AC-1351C0C5B992}"/>
                </a:ext>
              </a:extLst>
            </p:cNvPr>
            <p:cNvSpPr/>
            <p:nvPr/>
          </p:nvSpPr>
          <p:spPr>
            <a:xfrm>
              <a:off x="469249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2" name="Cube 201">
              <a:extLst>
                <a:ext uri="{FF2B5EF4-FFF2-40B4-BE49-F238E27FC236}">
                  <a16:creationId xmlns:a16="http://schemas.microsoft.com/office/drawing/2014/main" id="{C1EBDB2E-3D4B-FE02-7933-0E6E9CA7E48A}"/>
                </a:ext>
              </a:extLst>
            </p:cNvPr>
            <p:cNvSpPr/>
            <p:nvPr/>
          </p:nvSpPr>
          <p:spPr>
            <a:xfrm>
              <a:off x="469249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3" name="Cube 202">
              <a:extLst>
                <a:ext uri="{FF2B5EF4-FFF2-40B4-BE49-F238E27FC236}">
                  <a16:creationId xmlns:a16="http://schemas.microsoft.com/office/drawing/2014/main" id="{BB53C36C-5150-3B49-DF25-36612C7F21FB}"/>
                </a:ext>
              </a:extLst>
            </p:cNvPr>
            <p:cNvSpPr/>
            <p:nvPr/>
          </p:nvSpPr>
          <p:spPr>
            <a:xfrm>
              <a:off x="469249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88361643-A97D-7A08-8EC4-B7C237D15644}"/>
              </a:ext>
            </a:extLst>
          </p:cNvPr>
          <p:cNvGrpSpPr/>
          <p:nvPr/>
        </p:nvGrpSpPr>
        <p:grpSpPr>
          <a:xfrm>
            <a:off x="9067076" y="3457870"/>
            <a:ext cx="268052" cy="1273346"/>
            <a:chOff x="5460022" y="2561415"/>
            <a:chExt cx="311004" cy="1477386"/>
          </a:xfrm>
        </p:grpSpPr>
        <p:sp>
          <p:nvSpPr>
            <p:cNvPr id="205" name="Cube 204">
              <a:extLst>
                <a:ext uri="{FF2B5EF4-FFF2-40B4-BE49-F238E27FC236}">
                  <a16:creationId xmlns:a16="http://schemas.microsoft.com/office/drawing/2014/main" id="{966F5AE9-61B8-871E-CA94-2D2B21077C87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6" name="Cube 205">
              <a:extLst>
                <a:ext uri="{FF2B5EF4-FFF2-40B4-BE49-F238E27FC236}">
                  <a16:creationId xmlns:a16="http://schemas.microsoft.com/office/drawing/2014/main" id="{0B60FB3F-6062-E6C9-6515-233CB079A107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7" name="Cube 206">
              <a:extLst>
                <a:ext uri="{FF2B5EF4-FFF2-40B4-BE49-F238E27FC236}">
                  <a16:creationId xmlns:a16="http://schemas.microsoft.com/office/drawing/2014/main" id="{94D1E7E8-B36F-BEC3-60A3-A25EEB1517AE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8" name="Cube 207">
              <a:extLst>
                <a:ext uri="{FF2B5EF4-FFF2-40B4-BE49-F238E27FC236}">
                  <a16:creationId xmlns:a16="http://schemas.microsoft.com/office/drawing/2014/main" id="{6C72A572-195A-1B9E-51FF-1EFBA1427BF9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9" name="Cube 208">
              <a:extLst>
                <a:ext uri="{FF2B5EF4-FFF2-40B4-BE49-F238E27FC236}">
                  <a16:creationId xmlns:a16="http://schemas.microsoft.com/office/drawing/2014/main" id="{91BB6B4E-F0A7-3143-BF69-B8147FE068BE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0" name="Cube 209">
              <a:extLst>
                <a:ext uri="{FF2B5EF4-FFF2-40B4-BE49-F238E27FC236}">
                  <a16:creationId xmlns:a16="http://schemas.microsoft.com/office/drawing/2014/main" id="{32ACF137-B1BD-7900-F9F8-052110D65988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9128734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1201212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53C6BEE-2648-B77F-947C-FF24F40386A6}"/>
              </a:ext>
            </a:extLst>
          </p:cNvPr>
          <p:cNvSpPr/>
          <p:nvPr/>
        </p:nvSpPr>
        <p:spPr>
          <a:xfrm>
            <a:off x="598130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991366-EFDB-1D62-E92B-BE04E4069B68}"/>
              </a:ext>
            </a:extLst>
          </p:cNvPr>
          <p:cNvSpPr txBox="1"/>
          <p:nvPr/>
        </p:nvSpPr>
        <p:spPr>
          <a:xfrm>
            <a:off x="598128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108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B632D39-95DB-8F71-B32F-221BC4DC3FF0}"/>
              </a:ext>
            </a:extLst>
          </p:cNvPr>
          <p:cNvSpPr/>
          <p:nvPr/>
        </p:nvSpPr>
        <p:spPr>
          <a:xfrm>
            <a:off x="5253704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290188-CDC8-059A-77CC-3E1B8B64144A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120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354B2B1-7606-D26E-5F87-59B1C77B57A7}"/>
              </a:ext>
            </a:extLst>
          </p:cNvPr>
          <p:cNvGrpSpPr/>
          <p:nvPr/>
        </p:nvGrpSpPr>
        <p:grpSpPr>
          <a:xfrm>
            <a:off x="3690334" y="3046226"/>
            <a:ext cx="268052" cy="1671548"/>
            <a:chOff x="6275660" y="2099406"/>
            <a:chExt cx="311004" cy="193939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C0343A83-FC7E-3D70-D7B2-3D1A1FFBE72C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C5967C10-28A0-9B30-811F-523994714412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A4C1B65E-F3B1-0008-A005-FBF6DFEF05B6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EA37910F-E353-4002-B799-1015474797F9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ECAFAAA0-D780-CCE4-3D31-0658B99E87FF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84D4B929-6C9E-E700-C2E0-A48F6912274C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64AD9C1B-BA05-FAEC-13C6-4DC5219867DF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B31EF25C-0F26-9938-3197-84200FB156B5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D2E58FF-A624-82D4-5A0E-D4B3E0CCC8D5}"/>
              </a:ext>
            </a:extLst>
          </p:cNvPr>
          <p:cNvGrpSpPr/>
          <p:nvPr/>
        </p:nvGrpSpPr>
        <p:grpSpPr>
          <a:xfrm>
            <a:off x="8133822" y="2622640"/>
            <a:ext cx="275113" cy="2119674"/>
            <a:chOff x="871018" y="1537848"/>
            <a:chExt cx="736556" cy="5674975"/>
          </a:xfrm>
        </p:grpSpPr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FD284A2E-C4BD-8414-276B-72EB508CDA5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12168C76-7C4E-20EE-4D24-A8333DEA8EB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9669E9E4-DABC-516A-38B3-40C051E6142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8AC87FF9-D029-04EA-8E51-25EB3EC25E4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0C241B95-2129-33C4-97F7-72498CE24C9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1129562A-BE3D-03F2-4ECB-65412C23D6E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76385606-B522-C5BB-C3E3-F836AB9E3F2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19641D6B-627F-5073-5A62-30E28D9EC98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6AB744C3-4DCF-0E4C-79D8-2ACFD2FAADE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3496B222-DA95-6855-D362-9C666EEE63D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1F588D1-5F20-B03B-B2E4-FEF65C1334D8}"/>
              </a:ext>
            </a:extLst>
          </p:cNvPr>
          <p:cNvGrpSpPr/>
          <p:nvPr/>
        </p:nvGrpSpPr>
        <p:grpSpPr>
          <a:xfrm>
            <a:off x="1417825" y="2593543"/>
            <a:ext cx="2084689" cy="2109718"/>
            <a:chOff x="743294" y="1537848"/>
            <a:chExt cx="5616539" cy="5674975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38BB820-738D-F171-AC9E-0E6C7B25D0A5}"/>
                </a:ext>
              </a:extLst>
            </p:cNvPr>
            <p:cNvGrpSpPr/>
            <p:nvPr/>
          </p:nvGrpSpPr>
          <p:grpSpPr>
            <a:xfrm>
              <a:off x="743294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33" name="Cube 132">
                <a:extLst>
                  <a:ext uri="{FF2B5EF4-FFF2-40B4-BE49-F238E27FC236}">
                    <a16:creationId xmlns:a16="http://schemas.microsoft.com/office/drawing/2014/main" id="{6B45A261-2A5B-7ED9-7002-EB0A5D543286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4" name="Cube 133">
                <a:extLst>
                  <a:ext uri="{FF2B5EF4-FFF2-40B4-BE49-F238E27FC236}">
                    <a16:creationId xmlns:a16="http://schemas.microsoft.com/office/drawing/2014/main" id="{A67B1DB1-FAC6-23C7-8483-D17A98BD3855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5" name="Cube 134">
                <a:extLst>
                  <a:ext uri="{FF2B5EF4-FFF2-40B4-BE49-F238E27FC236}">
                    <a16:creationId xmlns:a16="http://schemas.microsoft.com/office/drawing/2014/main" id="{E0B007C2-F999-2B67-AE8E-9AFC2EC49762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6" name="Cube 135">
                <a:extLst>
                  <a:ext uri="{FF2B5EF4-FFF2-40B4-BE49-F238E27FC236}">
                    <a16:creationId xmlns:a16="http://schemas.microsoft.com/office/drawing/2014/main" id="{1C93390C-925B-9B40-7890-841AB50C9F25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7" name="Cube 136">
                <a:extLst>
                  <a:ext uri="{FF2B5EF4-FFF2-40B4-BE49-F238E27FC236}">
                    <a16:creationId xmlns:a16="http://schemas.microsoft.com/office/drawing/2014/main" id="{D11A4E16-BE73-7CEF-4B02-3BD983FFE33A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8" name="Cube 137">
                <a:extLst>
                  <a:ext uri="{FF2B5EF4-FFF2-40B4-BE49-F238E27FC236}">
                    <a16:creationId xmlns:a16="http://schemas.microsoft.com/office/drawing/2014/main" id="{E706958F-8A8D-4330-D516-446004D594B5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9" name="Cube 138">
                <a:extLst>
                  <a:ext uri="{FF2B5EF4-FFF2-40B4-BE49-F238E27FC236}">
                    <a16:creationId xmlns:a16="http://schemas.microsoft.com/office/drawing/2014/main" id="{30E7B963-AE12-7A85-2336-CFF61676F8E4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0" name="Cube 139">
                <a:extLst>
                  <a:ext uri="{FF2B5EF4-FFF2-40B4-BE49-F238E27FC236}">
                    <a16:creationId xmlns:a16="http://schemas.microsoft.com/office/drawing/2014/main" id="{F1108D3C-649D-63E0-C45D-61ADB228F905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1" name="Cube 140">
                <a:extLst>
                  <a:ext uri="{FF2B5EF4-FFF2-40B4-BE49-F238E27FC236}">
                    <a16:creationId xmlns:a16="http://schemas.microsoft.com/office/drawing/2014/main" id="{856F395B-83A9-752A-AD44-F0B14BE04593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2" name="Cube 141">
                <a:extLst>
                  <a:ext uri="{FF2B5EF4-FFF2-40B4-BE49-F238E27FC236}">
                    <a16:creationId xmlns:a16="http://schemas.microsoft.com/office/drawing/2014/main" id="{EA5FA87D-8546-C8DE-A1CE-4723569EB646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1D10B96-E107-D431-7D9F-027AA86023D3}"/>
                </a:ext>
              </a:extLst>
            </p:cNvPr>
            <p:cNvGrpSpPr/>
            <p:nvPr/>
          </p:nvGrpSpPr>
          <p:grpSpPr>
            <a:xfrm>
              <a:off x="1263972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23" name="Cube 122">
                <a:extLst>
                  <a:ext uri="{FF2B5EF4-FFF2-40B4-BE49-F238E27FC236}">
                    <a16:creationId xmlns:a16="http://schemas.microsoft.com/office/drawing/2014/main" id="{75FE6BFB-2845-1F0D-B1AC-21FEE5AE9F2E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4" name="Cube 123">
                <a:extLst>
                  <a:ext uri="{FF2B5EF4-FFF2-40B4-BE49-F238E27FC236}">
                    <a16:creationId xmlns:a16="http://schemas.microsoft.com/office/drawing/2014/main" id="{CFF881F0-2894-FA8C-8E65-C19EFC98ADEE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5" name="Cube 124">
                <a:extLst>
                  <a:ext uri="{FF2B5EF4-FFF2-40B4-BE49-F238E27FC236}">
                    <a16:creationId xmlns:a16="http://schemas.microsoft.com/office/drawing/2014/main" id="{B9BD1DF4-33B3-44A4-FABC-0A98C563F25F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6" name="Cube 125">
                <a:extLst>
                  <a:ext uri="{FF2B5EF4-FFF2-40B4-BE49-F238E27FC236}">
                    <a16:creationId xmlns:a16="http://schemas.microsoft.com/office/drawing/2014/main" id="{5E443D01-8077-0855-7AE9-4B7ED90FF2CC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7" name="Cube 126">
                <a:extLst>
                  <a:ext uri="{FF2B5EF4-FFF2-40B4-BE49-F238E27FC236}">
                    <a16:creationId xmlns:a16="http://schemas.microsoft.com/office/drawing/2014/main" id="{11D7AB50-FB91-41F7-BF2D-7234C667828D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8" name="Cube 127">
                <a:extLst>
                  <a:ext uri="{FF2B5EF4-FFF2-40B4-BE49-F238E27FC236}">
                    <a16:creationId xmlns:a16="http://schemas.microsoft.com/office/drawing/2014/main" id="{3809CC98-A062-3FDF-3A3B-39B60A59CD7A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9" name="Cube 128">
                <a:extLst>
                  <a:ext uri="{FF2B5EF4-FFF2-40B4-BE49-F238E27FC236}">
                    <a16:creationId xmlns:a16="http://schemas.microsoft.com/office/drawing/2014/main" id="{C5B6B10D-F923-AFDE-AA24-3BCC9E9231A0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0" name="Cube 129">
                <a:extLst>
                  <a:ext uri="{FF2B5EF4-FFF2-40B4-BE49-F238E27FC236}">
                    <a16:creationId xmlns:a16="http://schemas.microsoft.com/office/drawing/2014/main" id="{F3D96040-C5F4-1E15-DC12-C99FB3782727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1" name="Cube 130">
                <a:extLst>
                  <a:ext uri="{FF2B5EF4-FFF2-40B4-BE49-F238E27FC236}">
                    <a16:creationId xmlns:a16="http://schemas.microsoft.com/office/drawing/2014/main" id="{733F70B4-86F3-AE2A-5096-9B6CE514A4D2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2" name="Cube 131">
                <a:extLst>
                  <a:ext uri="{FF2B5EF4-FFF2-40B4-BE49-F238E27FC236}">
                    <a16:creationId xmlns:a16="http://schemas.microsoft.com/office/drawing/2014/main" id="{BD2BB4EB-51C5-D3CC-4293-C0F884A1CDD9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1A004EB-577D-0ADC-F852-E995BE632870}"/>
                </a:ext>
              </a:extLst>
            </p:cNvPr>
            <p:cNvGrpSpPr/>
            <p:nvPr/>
          </p:nvGrpSpPr>
          <p:grpSpPr>
            <a:xfrm>
              <a:off x="1805051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13" name="Cube 112">
                <a:extLst>
                  <a:ext uri="{FF2B5EF4-FFF2-40B4-BE49-F238E27FC236}">
                    <a16:creationId xmlns:a16="http://schemas.microsoft.com/office/drawing/2014/main" id="{00587F31-6839-0848-7414-863B739C91CD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4" name="Cube 113">
                <a:extLst>
                  <a:ext uri="{FF2B5EF4-FFF2-40B4-BE49-F238E27FC236}">
                    <a16:creationId xmlns:a16="http://schemas.microsoft.com/office/drawing/2014/main" id="{304F1E2C-C3BB-EEA1-7804-41CE77B2F94C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5" name="Cube 114">
                <a:extLst>
                  <a:ext uri="{FF2B5EF4-FFF2-40B4-BE49-F238E27FC236}">
                    <a16:creationId xmlns:a16="http://schemas.microsoft.com/office/drawing/2014/main" id="{2F2EC33F-1ACF-9772-EDE1-046D89661D36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6" name="Cube 115">
                <a:extLst>
                  <a:ext uri="{FF2B5EF4-FFF2-40B4-BE49-F238E27FC236}">
                    <a16:creationId xmlns:a16="http://schemas.microsoft.com/office/drawing/2014/main" id="{FAA84A69-E26C-CE52-BC9F-39E7F574B1DD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7" name="Cube 116">
                <a:extLst>
                  <a:ext uri="{FF2B5EF4-FFF2-40B4-BE49-F238E27FC236}">
                    <a16:creationId xmlns:a16="http://schemas.microsoft.com/office/drawing/2014/main" id="{4CD13FD0-6846-735D-DAD4-372EF73485F3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8" name="Cube 117">
                <a:extLst>
                  <a:ext uri="{FF2B5EF4-FFF2-40B4-BE49-F238E27FC236}">
                    <a16:creationId xmlns:a16="http://schemas.microsoft.com/office/drawing/2014/main" id="{7CB0D6F1-72B1-F497-3664-60AAC7E79267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9" name="Cube 118">
                <a:extLst>
                  <a:ext uri="{FF2B5EF4-FFF2-40B4-BE49-F238E27FC236}">
                    <a16:creationId xmlns:a16="http://schemas.microsoft.com/office/drawing/2014/main" id="{0ADD7F8E-C522-EAA9-E369-288EE7BD457F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0" name="Cube 119">
                <a:extLst>
                  <a:ext uri="{FF2B5EF4-FFF2-40B4-BE49-F238E27FC236}">
                    <a16:creationId xmlns:a16="http://schemas.microsoft.com/office/drawing/2014/main" id="{345A8840-87B4-825D-DBB8-AA8816E73E47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1" name="Cube 120">
                <a:extLst>
                  <a:ext uri="{FF2B5EF4-FFF2-40B4-BE49-F238E27FC236}">
                    <a16:creationId xmlns:a16="http://schemas.microsoft.com/office/drawing/2014/main" id="{BB5DB991-EA28-FDBB-CF7D-5A8C6AAF4695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2" name="Cube 121">
                <a:extLst>
                  <a:ext uri="{FF2B5EF4-FFF2-40B4-BE49-F238E27FC236}">
                    <a16:creationId xmlns:a16="http://schemas.microsoft.com/office/drawing/2014/main" id="{04CAB9C4-2800-CB80-5F60-BDCF45EB5D6B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8EA635D-6299-1DA2-EBB9-188F28FE1141}"/>
                </a:ext>
              </a:extLst>
            </p:cNvPr>
            <p:cNvGrpSpPr/>
            <p:nvPr/>
          </p:nvGrpSpPr>
          <p:grpSpPr>
            <a:xfrm>
              <a:off x="235669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03" name="Cube 102">
                <a:extLst>
                  <a:ext uri="{FF2B5EF4-FFF2-40B4-BE49-F238E27FC236}">
                    <a16:creationId xmlns:a16="http://schemas.microsoft.com/office/drawing/2014/main" id="{BD952DD0-0E10-0236-B6D5-4F65A7FC04E3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4" name="Cube 103">
                <a:extLst>
                  <a:ext uri="{FF2B5EF4-FFF2-40B4-BE49-F238E27FC236}">
                    <a16:creationId xmlns:a16="http://schemas.microsoft.com/office/drawing/2014/main" id="{031D16D3-7E16-B1E1-EC91-51FC4ADE8244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5" name="Cube 104">
                <a:extLst>
                  <a:ext uri="{FF2B5EF4-FFF2-40B4-BE49-F238E27FC236}">
                    <a16:creationId xmlns:a16="http://schemas.microsoft.com/office/drawing/2014/main" id="{8B310D1C-58A5-FF6A-FEDC-2B1966FAD871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6" name="Cube 105">
                <a:extLst>
                  <a:ext uri="{FF2B5EF4-FFF2-40B4-BE49-F238E27FC236}">
                    <a16:creationId xmlns:a16="http://schemas.microsoft.com/office/drawing/2014/main" id="{D80455FF-7151-CE8D-FC7B-02B515EFB209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7" name="Cube 106">
                <a:extLst>
                  <a:ext uri="{FF2B5EF4-FFF2-40B4-BE49-F238E27FC236}">
                    <a16:creationId xmlns:a16="http://schemas.microsoft.com/office/drawing/2014/main" id="{C978580A-A5A4-F72E-93D2-B409781F8B01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8" name="Cube 107">
                <a:extLst>
                  <a:ext uri="{FF2B5EF4-FFF2-40B4-BE49-F238E27FC236}">
                    <a16:creationId xmlns:a16="http://schemas.microsoft.com/office/drawing/2014/main" id="{DE620F07-B683-4566-94A2-8367D010B355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9" name="Cube 108">
                <a:extLst>
                  <a:ext uri="{FF2B5EF4-FFF2-40B4-BE49-F238E27FC236}">
                    <a16:creationId xmlns:a16="http://schemas.microsoft.com/office/drawing/2014/main" id="{3E80779A-2DAD-EE1C-C920-A83F6CCEC643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0" name="Cube 109">
                <a:extLst>
                  <a:ext uri="{FF2B5EF4-FFF2-40B4-BE49-F238E27FC236}">
                    <a16:creationId xmlns:a16="http://schemas.microsoft.com/office/drawing/2014/main" id="{27980FBD-F51E-212C-E747-062EB5E40359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1" name="Cube 110">
                <a:extLst>
                  <a:ext uri="{FF2B5EF4-FFF2-40B4-BE49-F238E27FC236}">
                    <a16:creationId xmlns:a16="http://schemas.microsoft.com/office/drawing/2014/main" id="{791FDC49-3256-CDB6-71CB-82D31A4791AE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2" name="Cube 111">
                <a:extLst>
                  <a:ext uri="{FF2B5EF4-FFF2-40B4-BE49-F238E27FC236}">
                    <a16:creationId xmlns:a16="http://schemas.microsoft.com/office/drawing/2014/main" id="{695E8181-4447-46A1-87E0-2F20221FE1D5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1DC80798-872D-E943-52D0-CDB719984A63}"/>
                </a:ext>
              </a:extLst>
            </p:cNvPr>
            <p:cNvGrpSpPr/>
            <p:nvPr/>
          </p:nvGrpSpPr>
          <p:grpSpPr>
            <a:xfrm>
              <a:off x="2907463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93" name="Cube 92">
                <a:extLst>
                  <a:ext uri="{FF2B5EF4-FFF2-40B4-BE49-F238E27FC236}">
                    <a16:creationId xmlns:a16="http://schemas.microsoft.com/office/drawing/2014/main" id="{7B45A7B9-140B-E838-DC39-1335B03ED083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4" name="Cube 93">
                <a:extLst>
                  <a:ext uri="{FF2B5EF4-FFF2-40B4-BE49-F238E27FC236}">
                    <a16:creationId xmlns:a16="http://schemas.microsoft.com/office/drawing/2014/main" id="{095D6051-C575-6EAF-27ED-293DC168E039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5" name="Cube 94">
                <a:extLst>
                  <a:ext uri="{FF2B5EF4-FFF2-40B4-BE49-F238E27FC236}">
                    <a16:creationId xmlns:a16="http://schemas.microsoft.com/office/drawing/2014/main" id="{AF8F4912-7D46-669D-5816-8CACF56831D1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6" name="Cube 95">
                <a:extLst>
                  <a:ext uri="{FF2B5EF4-FFF2-40B4-BE49-F238E27FC236}">
                    <a16:creationId xmlns:a16="http://schemas.microsoft.com/office/drawing/2014/main" id="{4C8AD3BA-9C97-4924-DFF6-5CCD7CDEF649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7" name="Cube 96">
                <a:extLst>
                  <a:ext uri="{FF2B5EF4-FFF2-40B4-BE49-F238E27FC236}">
                    <a16:creationId xmlns:a16="http://schemas.microsoft.com/office/drawing/2014/main" id="{34C86EF6-DBA1-65C1-6D35-FFEA4A76B07F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8" name="Cube 97">
                <a:extLst>
                  <a:ext uri="{FF2B5EF4-FFF2-40B4-BE49-F238E27FC236}">
                    <a16:creationId xmlns:a16="http://schemas.microsoft.com/office/drawing/2014/main" id="{F2615B1E-9479-E9EC-0FE6-E77E1B036D4F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9" name="Cube 98">
                <a:extLst>
                  <a:ext uri="{FF2B5EF4-FFF2-40B4-BE49-F238E27FC236}">
                    <a16:creationId xmlns:a16="http://schemas.microsoft.com/office/drawing/2014/main" id="{0CDEF102-29CB-A4A2-B961-C473CF7C5D11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0" name="Cube 99">
                <a:extLst>
                  <a:ext uri="{FF2B5EF4-FFF2-40B4-BE49-F238E27FC236}">
                    <a16:creationId xmlns:a16="http://schemas.microsoft.com/office/drawing/2014/main" id="{0E5A9C3F-6B9D-3BB7-AD07-07FD67730486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1" name="Cube 100">
                <a:extLst>
                  <a:ext uri="{FF2B5EF4-FFF2-40B4-BE49-F238E27FC236}">
                    <a16:creationId xmlns:a16="http://schemas.microsoft.com/office/drawing/2014/main" id="{AA676AF5-CFB4-9FF7-3766-CAAC151C4E60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2" name="Cube 101">
                <a:extLst>
                  <a:ext uri="{FF2B5EF4-FFF2-40B4-BE49-F238E27FC236}">
                    <a16:creationId xmlns:a16="http://schemas.microsoft.com/office/drawing/2014/main" id="{98CA3D26-80B6-E65D-91E8-5FCEFC077383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21CECCCF-0BD5-FD22-8259-12F1F50234C8}"/>
                </a:ext>
              </a:extLst>
            </p:cNvPr>
            <p:cNvGrpSpPr/>
            <p:nvPr/>
          </p:nvGrpSpPr>
          <p:grpSpPr>
            <a:xfrm>
              <a:off x="3459108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83" name="Cube 82">
                <a:extLst>
                  <a:ext uri="{FF2B5EF4-FFF2-40B4-BE49-F238E27FC236}">
                    <a16:creationId xmlns:a16="http://schemas.microsoft.com/office/drawing/2014/main" id="{4FDD62C0-1A43-2A79-B822-B15AB6BC195C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4" name="Cube 83">
                <a:extLst>
                  <a:ext uri="{FF2B5EF4-FFF2-40B4-BE49-F238E27FC236}">
                    <a16:creationId xmlns:a16="http://schemas.microsoft.com/office/drawing/2014/main" id="{9CAC1FB3-E877-A565-C142-26D6CDFB3F39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5" name="Cube 84">
                <a:extLst>
                  <a:ext uri="{FF2B5EF4-FFF2-40B4-BE49-F238E27FC236}">
                    <a16:creationId xmlns:a16="http://schemas.microsoft.com/office/drawing/2014/main" id="{CC9144F9-7404-68FC-9E75-8E755A9E224E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6" name="Cube 85">
                <a:extLst>
                  <a:ext uri="{FF2B5EF4-FFF2-40B4-BE49-F238E27FC236}">
                    <a16:creationId xmlns:a16="http://schemas.microsoft.com/office/drawing/2014/main" id="{46BDBF34-ECA1-551B-C2C2-ACF56B3B7B8D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7" name="Cube 86">
                <a:extLst>
                  <a:ext uri="{FF2B5EF4-FFF2-40B4-BE49-F238E27FC236}">
                    <a16:creationId xmlns:a16="http://schemas.microsoft.com/office/drawing/2014/main" id="{6327BB60-C70B-BBE8-90D2-041F103AC562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8" name="Cube 87">
                <a:extLst>
                  <a:ext uri="{FF2B5EF4-FFF2-40B4-BE49-F238E27FC236}">
                    <a16:creationId xmlns:a16="http://schemas.microsoft.com/office/drawing/2014/main" id="{10EC037D-4988-F5BA-7F15-52F27871BF1B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9" name="Cube 88">
                <a:extLst>
                  <a:ext uri="{FF2B5EF4-FFF2-40B4-BE49-F238E27FC236}">
                    <a16:creationId xmlns:a16="http://schemas.microsoft.com/office/drawing/2014/main" id="{02F70AA4-60DC-1504-DA7E-FCB3634569C1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0" name="Cube 89">
                <a:extLst>
                  <a:ext uri="{FF2B5EF4-FFF2-40B4-BE49-F238E27FC236}">
                    <a16:creationId xmlns:a16="http://schemas.microsoft.com/office/drawing/2014/main" id="{6A27FE2A-210F-BC3C-2E40-346CDEDE7815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1" name="Cube 90">
                <a:extLst>
                  <a:ext uri="{FF2B5EF4-FFF2-40B4-BE49-F238E27FC236}">
                    <a16:creationId xmlns:a16="http://schemas.microsoft.com/office/drawing/2014/main" id="{97518560-C89F-1897-55B5-FEF700BAF04F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2" name="Cube 91">
                <a:extLst>
                  <a:ext uri="{FF2B5EF4-FFF2-40B4-BE49-F238E27FC236}">
                    <a16:creationId xmlns:a16="http://schemas.microsoft.com/office/drawing/2014/main" id="{6A26C0C1-439E-FB0E-C95D-00E55B34A689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2F266E42-813D-041C-336C-49DF0FCEA352}"/>
                </a:ext>
              </a:extLst>
            </p:cNvPr>
            <p:cNvGrpSpPr/>
            <p:nvPr/>
          </p:nvGrpSpPr>
          <p:grpSpPr>
            <a:xfrm>
              <a:off x="397978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73" name="Cube 72">
                <a:extLst>
                  <a:ext uri="{FF2B5EF4-FFF2-40B4-BE49-F238E27FC236}">
                    <a16:creationId xmlns:a16="http://schemas.microsoft.com/office/drawing/2014/main" id="{808366A8-A227-8000-30F1-63FB7E3F796E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4" name="Cube 73">
                <a:extLst>
                  <a:ext uri="{FF2B5EF4-FFF2-40B4-BE49-F238E27FC236}">
                    <a16:creationId xmlns:a16="http://schemas.microsoft.com/office/drawing/2014/main" id="{B9C84367-98BC-038B-9AAA-AB2614BF077A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5" name="Cube 74">
                <a:extLst>
                  <a:ext uri="{FF2B5EF4-FFF2-40B4-BE49-F238E27FC236}">
                    <a16:creationId xmlns:a16="http://schemas.microsoft.com/office/drawing/2014/main" id="{E8173989-6721-21D5-1EAE-6C1879D96547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6" name="Cube 75">
                <a:extLst>
                  <a:ext uri="{FF2B5EF4-FFF2-40B4-BE49-F238E27FC236}">
                    <a16:creationId xmlns:a16="http://schemas.microsoft.com/office/drawing/2014/main" id="{15F02D8D-F65D-2F38-BA09-F51719AE9838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7" name="Cube 76">
                <a:extLst>
                  <a:ext uri="{FF2B5EF4-FFF2-40B4-BE49-F238E27FC236}">
                    <a16:creationId xmlns:a16="http://schemas.microsoft.com/office/drawing/2014/main" id="{6B3794CA-7963-FBC3-CF5B-3349CF830DD2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8" name="Cube 77">
                <a:extLst>
                  <a:ext uri="{FF2B5EF4-FFF2-40B4-BE49-F238E27FC236}">
                    <a16:creationId xmlns:a16="http://schemas.microsoft.com/office/drawing/2014/main" id="{3D53E515-20E5-B31C-E275-1AA8B2960695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9" name="Cube 78">
                <a:extLst>
                  <a:ext uri="{FF2B5EF4-FFF2-40B4-BE49-F238E27FC236}">
                    <a16:creationId xmlns:a16="http://schemas.microsoft.com/office/drawing/2014/main" id="{A6738F24-6B3E-CB01-3B7B-13D695454282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0" name="Cube 79">
                <a:extLst>
                  <a:ext uri="{FF2B5EF4-FFF2-40B4-BE49-F238E27FC236}">
                    <a16:creationId xmlns:a16="http://schemas.microsoft.com/office/drawing/2014/main" id="{01A7C091-FAFD-F08B-0690-1BDE4D73D985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1" name="Cube 80">
                <a:extLst>
                  <a:ext uri="{FF2B5EF4-FFF2-40B4-BE49-F238E27FC236}">
                    <a16:creationId xmlns:a16="http://schemas.microsoft.com/office/drawing/2014/main" id="{7E31981C-92EA-BA7E-F88E-7BAF00147F95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2" name="Cube 81">
                <a:extLst>
                  <a:ext uri="{FF2B5EF4-FFF2-40B4-BE49-F238E27FC236}">
                    <a16:creationId xmlns:a16="http://schemas.microsoft.com/office/drawing/2014/main" id="{9DD72516-B4A2-2699-01BB-B698EEF3E80D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BBE209E-C953-2D58-8F83-47A244C29D27}"/>
                </a:ext>
              </a:extLst>
            </p:cNvPr>
            <p:cNvGrpSpPr/>
            <p:nvPr/>
          </p:nvGrpSpPr>
          <p:grpSpPr>
            <a:xfrm>
              <a:off x="4520865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63" name="Cube 62">
                <a:extLst>
                  <a:ext uri="{FF2B5EF4-FFF2-40B4-BE49-F238E27FC236}">
                    <a16:creationId xmlns:a16="http://schemas.microsoft.com/office/drawing/2014/main" id="{33345C3A-C261-04A7-D795-13F4933A2BC2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4" name="Cube 63">
                <a:extLst>
                  <a:ext uri="{FF2B5EF4-FFF2-40B4-BE49-F238E27FC236}">
                    <a16:creationId xmlns:a16="http://schemas.microsoft.com/office/drawing/2014/main" id="{194C18C2-B586-8B22-D10D-88B678A75A73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5" name="Cube 64">
                <a:extLst>
                  <a:ext uri="{FF2B5EF4-FFF2-40B4-BE49-F238E27FC236}">
                    <a16:creationId xmlns:a16="http://schemas.microsoft.com/office/drawing/2014/main" id="{7EAE3A59-11E9-9ACA-658A-A3E6175E9D0F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6" name="Cube 65">
                <a:extLst>
                  <a:ext uri="{FF2B5EF4-FFF2-40B4-BE49-F238E27FC236}">
                    <a16:creationId xmlns:a16="http://schemas.microsoft.com/office/drawing/2014/main" id="{5D589CBE-AA09-3196-BC60-22F0C525B385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7" name="Cube 66">
                <a:extLst>
                  <a:ext uri="{FF2B5EF4-FFF2-40B4-BE49-F238E27FC236}">
                    <a16:creationId xmlns:a16="http://schemas.microsoft.com/office/drawing/2014/main" id="{06266039-5B1D-D0FD-8301-4EF3CD917E52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8" name="Cube 67">
                <a:extLst>
                  <a:ext uri="{FF2B5EF4-FFF2-40B4-BE49-F238E27FC236}">
                    <a16:creationId xmlns:a16="http://schemas.microsoft.com/office/drawing/2014/main" id="{8D8ABDF7-CCB0-BC6F-198A-12251702B344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9" name="Cube 68">
                <a:extLst>
                  <a:ext uri="{FF2B5EF4-FFF2-40B4-BE49-F238E27FC236}">
                    <a16:creationId xmlns:a16="http://schemas.microsoft.com/office/drawing/2014/main" id="{1BD969D4-0E48-24F3-DD7B-7815850EB700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0" name="Cube 69">
                <a:extLst>
                  <a:ext uri="{FF2B5EF4-FFF2-40B4-BE49-F238E27FC236}">
                    <a16:creationId xmlns:a16="http://schemas.microsoft.com/office/drawing/2014/main" id="{E7036BE2-B089-78F1-CF02-87E0583869A2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1" name="Cube 70">
                <a:extLst>
                  <a:ext uri="{FF2B5EF4-FFF2-40B4-BE49-F238E27FC236}">
                    <a16:creationId xmlns:a16="http://schemas.microsoft.com/office/drawing/2014/main" id="{9CB465F7-2CB3-2D11-5667-CA8524E00193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2" name="Cube 71">
                <a:extLst>
                  <a:ext uri="{FF2B5EF4-FFF2-40B4-BE49-F238E27FC236}">
                    <a16:creationId xmlns:a16="http://schemas.microsoft.com/office/drawing/2014/main" id="{73F90685-92A1-3DDA-D00F-E6274DBEAA11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6FF414C0-0F11-FEC7-D99E-F7D9947D9F81}"/>
                </a:ext>
              </a:extLst>
            </p:cNvPr>
            <p:cNvGrpSpPr/>
            <p:nvPr/>
          </p:nvGrpSpPr>
          <p:grpSpPr>
            <a:xfrm>
              <a:off x="5072510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53" name="Cube 52">
                <a:extLst>
                  <a:ext uri="{FF2B5EF4-FFF2-40B4-BE49-F238E27FC236}">
                    <a16:creationId xmlns:a16="http://schemas.microsoft.com/office/drawing/2014/main" id="{E2956AFE-30CB-1EEA-BE51-33CAC45E6BBF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4" name="Cube 53">
                <a:extLst>
                  <a:ext uri="{FF2B5EF4-FFF2-40B4-BE49-F238E27FC236}">
                    <a16:creationId xmlns:a16="http://schemas.microsoft.com/office/drawing/2014/main" id="{99BF2D2F-E98D-9EAB-F6BD-19063F9CD7B2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5" name="Cube 54">
                <a:extLst>
                  <a:ext uri="{FF2B5EF4-FFF2-40B4-BE49-F238E27FC236}">
                    <a16:creationId xmlns:a16="http://schemas.microsoft.com/office/drawing/2014/main" id="{9D1DCD20-3B04-ECF2-378F-B43D2C01035D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6" name="Cube 55">
                <a:extLst>
                  <a:ext uri="{FF2B5EF4-FFF2-40B4-BE49-F238E27FC236}">
                    <a16:creationId xmlns:a16="http://schemas.microsoft.com/office/drawing/2014/main" id="{92C6D595-49C2-492C-EAC0-634626980727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7" name="Cube 56">
                <a:extLst>
                  <a:ext uri="{FF2B5EF4-FFF2-40B4-BE49-F238E27FC236}">
                    <a16:creationId xmlns:a16="http://schemas.microsoft.com/office/drawing/2014/main" id="{9DBF9597-F620-E77D-4F9C-363195AA3285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8" name="Cube 57">
                <a:extLst>
                  <a:ext uri="{FF2B5EF4-FFF2-40B4-BE49-F238E27FC236}">
                    <a16:creationId xmlns:a16="http://schemas.microsoft.com/office/drawing/2014/main" id="{A7F65316-93C7-7A92-27BB-F35BEEF8A77F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9" name="Cube 58">
                <a:extLst>
                  <a:ext uri="{FF2B5EF4-FFF2-40B4-BE49-F238E27FC236}">
                    <a16:creationId xmlns:a16="http://schemas.microsoft.com/office/drawing/2014/main" id="{A946A42A-C78C-CE8B-B90F-54EA8B240A2D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0" name="Cube 59">
                <a:extLst>
                  <a:ext uri="{FF2B5EF4-FFF2-40B4-BE49-F238E27FC236}">
                    <a16:creationId xmlns:a16="http://schemas.microsoft.com/office/drawing/2014/main" id="{0C8C338D-602B-FF87-A05B-5E38C3D78B16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1" name="Cube 60">
                <a:extLst>
                  <a:ext uri="{FF2B5EF4-FFF2-40B4-BE49-F238E27FC236}">
                    <a16:creationId xmlns:a16="http://schemas.microsoft.com/office/drawing/2014/main" id="{778794E7-D2A7-D4E4-E63F-65A7CC42F613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2" name="Cube 61">
                <a:extLst>
                  <a:ext uri="{FF2B5EF4-FFF2-40B4-BE49-F238E27FC236}">
                    <a16:creationId xmlns:a16="http://schemas.microsoft.com/office/drawing/2014/main" id="{D5AB6E80-5ABC-B523-0F2D-4C6A8EBC0A69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BF1ACC23-4319-DFB7-C985-032C40DFC424}"/>
                </a:ext>
              </a:extLst>
            </p:cNvPr>
            <p:cNvGrpSpPr/>
            <p:nvPr/>
          </p:nvGrpSpPr>
          <p:grpSpPr>
            <a:xfrm>
              <a:off x="5623277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43" name="Cube 42">
                <a:extLst>
                  <a:ext uri="{FF2B5EF4-FFF2-40B4-BE49-F238E27FC236}">
                    <a16:creationId xmlns:a16="http://schemas.microsoft.com/office/drawing/2014/main" id="{4F7997FA-DEF9-3F6C-ADBD-E879E135F025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4" name="Cube 43">
                <a:extLst>
                  <a:ext uri="{FF2B5EF4-FFF2-40B4-BE49-F238E27FC236}">
                    <a16:creationId xmlns:a16="http://schemas.microsoft.com/office/drawing/2014/main" id="{80E230E9-503C-96B3-1D02-7019C9A7F932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5" name="Cube 44">
                <a:extLst>
                  <a:ext uri="{FF2B5EF4-FFF2-40B4-BE49-F238E27FC236}">
                    <a16:creationId xmlns:a16="http://schemas.microsoft.com/office/drawing/2014/main" id="{7AC58F43-862C-D891-00AA-58D084E65837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6" name="Cube 45">
                <a:extLst>
                  <a:ext uri="{FF2B5EF4-FFF2-40B4-BE49-F238E27FC236}">
                    <a16:creationId xmlns:a16="http://schemas.microsoft.com/office/drawing/2014/main" id="{CDFB92A9-187A-35CD-6FDD-5D704610541D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7" name="Cube 46">
                <a:extLst>
                  <a:ext uri="{FF2B5EF4-FFF2-40B4-BE49-F238E27FC236}">
                    <a16:creationId xmlns:a16="http://schemas.microsoft.com/office/drawing/2014/main" id="{94B34609-E21B-BAAE-8C12-25D56E879B65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8" name="Cube 47">
                <a:extLst>
                  <a:ext uri="{FF2B5EF4-FFF2-40B4-BE49-F238E27FC236}">
                    <a16:creationId xmlns:a16="http://schemas.microsoft.com/office/drawing/2014/main" id="{B0C9A704-9C76-612B-97B2-C9E02B4D7638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9" name="Cube 48">
                <a:extLst>
                  <a:ext uri="{FF2B5EF4-FFF2-40B4-BE49-F238E27FC236}">
                    <a16:creationId xmlns:a16="http://schemas.microsoft.com/office/drawing/2014/main" id="{BDE2E203-8E03-4ED4-831F-29A53DFB307C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0" name="Cube 49">
                <a:extLst>
                  <a:ext uri="{FF2B5EF4-FFF2-40B4-BE49-F238E27FC236}">
                    <a16:creationId xmlns:a16="http://schemas.microsoft.com/office/drawing/2014/main" id="{066A6147-629D-E171-B997-C02924C05FF5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1" name="Cube 50">
                <a:extLst>
                  <a:ext uri="{FF2B5EF4-FFF2-40B4-BE49-F238E27FC236}">
                    <a16:creationId xmlns:a16="http://schemas.microsoft.com/office/drawing/2014/main" id="{ADFCDA2A-00B2-B1D0-C93B-25A8D58F15C3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2" name="Cube 51">
                <a:extLst>
                  <a:ext uri="{FF2B5EF4-FFF2-40B4-BE49-F238E27FC236}">
                    <a16:creationId xmlns:a16="http://schemas.microsoft.com/office/drawing/2014/main" id="{1D180CD3-C274-4CA5-D126-4905162B20C2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74040D4A-EFDA-848C-A6B3-D7AC8BB05E3A}"/>
              </a:ext>
            </a:extLst>
          </p:cNvPr>
          <p:cNvGrpSpPr/>
          <p:nvPr/>
        </p:nvGrpSpPr>
        <p:grpSpPr>
          <a:xfrm>
            <a:off x="5953657" y="2619598"/>
            <a:ext cx="2084689" cy="2109718"/>
            <a:chOff x="743294" y="1537848"/>
            <a:chExt cx="5616539" cy="5674975"/>
          </a:xfrm>
        </p:grpSpPr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AEA6E6C4-DC02-D76C-1DC3-6450A6CDF96E}"/>
                </a:ext>
              </a:extLst>
            </p:cNvPr>
            <p:cNvGrpSpPr/>
            <p:nvPr/>
          </p:nvGrpSpPr>
          <p:grpSpPr>
            <a:xfrm>
              <a:off x="743294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44" name="Cube 243">
                <a:extLst>
                  <a:ext uri="{FF2B5EF4-FFF2-40B4-BE49-F238E27FC236}">
                    <a16:creationId xmlns:a16="http://schemas.microsoft.com/office/drawing/2014/main" id="{2F98AA07-783D-70CF-0989-47D10864F25B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5" name="Cube 244">
                <a:extLst>
                  <a:ext uri="{FF2B5EF4-FFF2-40B4-BE49-F238E27FC236}">
                    <a16:creationId xmlns:a16="http://schemas.microsoft.com/office/drawing/2014/main" id="{F9C2255E-FD6B-2A64-96A8-EB210ED5CB4C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6" name="Cube 245">
                <a:extLst>
                  <a:ext uri="{FF2B5EF4-FFF2-40B4-BE49-F238E27FC236}">
                    <a16:creationId xmlns:a16="http://schemas.microsoft.com/office/drawing/2014/main" id="{EFE76DA1-2652-3626-5196-3C54363612CF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7" name="Cube 246">
                <a:extLst>
                  <a:ext uri="{FF2B5EF4-FFF2-40B4-BE49-F238E27FC236}">
                    <a16:creationId xmlns:a16="http://schemas.microsoft.com/office/drawing/2014/main" id="{4FF0F95F-7ED3-2411-24C6-36D22F443571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8" name="Cube 247">
                <a:extLst>
                  <a:ext uri="{FF2B5EF4-FFF2-40B4-BE49-F238E27FC236}">
                    <a16:creationId xmlns:a16="http://schemas.microsoft.com/office/drawing/2014/main" id="{624268D6-03EF-7268-01A5-629110127537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9" name="Cube 248">
                <a:extLst>
                  <a:ext uri="{FF2B5EF4-FFF2-40B4-BE49-F238E27FC236}">
                    <a16:creationId xmlns:a16="http://schemas.microsoft.com/office/drawing/2014/main" id="{565840F9-770A-4AF1-AB86-29EE4BC8113C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0" name="Cube 249">
                <a:extLst>
                  <a:ext uri="{FF2B5EF4-FFF2-40B4-BE49-F238E27FC236}">
                    <a16:creationId xmlns:a16="http://schemas.microsoft.com/office/drawing/2014/main" id="{7291A3F2-3CB6-7247-8066-211DC688B710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1" name="Cube 250">
                <a:extLst>
                  <a:ext uri="{FF2B5EF4-FFF2-40B4-BE49-F238E27FC236}">
                    <a16:creationId xmlns:a16="http://schemas.microsoft.com/office/drawing/2014/main" id="{9BF0EC4B-BFC9-C6B1-9D76-50C834D1F01E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2" name="Cube 251">
                <a:extLst>
                  <a:ext uri="{FF2B5EF4-FFF2-40B4-BE49-F238E27FC236}">
                    <a16:creationId xmlns:a16="http://schemas.microsoft.com/office/drawing/2014/main" id="{4BCE1BED-5064-9D42-0560-FC5C425B1D6E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3" name="Cube 252">
                <a:extLst>
                  <a:ext uri="{FF2B5EF4-FFF2-40B4-BE49-F238E27FC236}">
                    <a16:creationId xmlns:a16="http://schemas.microsoft.com/office/drawing/2014/main" id="{DED26D0C-257B-DECF-0947-6AC8E9BCB488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D867F8E5-2948-EC0C-02A6-3F60F7769E3C}"/>
                </a:ext>
              </a:extLst>
            </p:cNvPr>
            <p:cNvGrpSpPr/>
            <p:nvPr/>
          </p:nvGrpSpPr>
          <p:grpSpPr>
            <a:xfrm>
              <a:off x="1263972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34" name="Cube 233">
                <a:extLst>
                  <a:ext uri="{FF2B5EF4-FFF2-40B4-BE49-F238E27FC236}">
                    <a16:creationId xmlns:a16="http://schemas.microsoft.com/office/drawing/2014/main" id="{C4F2B7B9-D665-A61B-F003-AB68419A9626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5" name="Cube 234">
                <a:extLst>
                  <a:ext uri="{FF2B5EF4-FFF2-40B4-BE49-F238E27FC236}">
                    <a16:creationId xmlns:a16="http://schemas.microsoft.com/office/drawing/2014/main" id="{58EBB8A7-3C4B-639C-62D6-2FDCE8E784A0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6" name="Cube 235">
                <a:extLst>
                  <a:ext uri="{FF2B5EF4-FFF2-40B4-BE49-F238E27FC236}">
                    <a16:creationId xmlns:a16="http://schemas.microsoft.com/office/drawing/2014/main" id="{EFC7C00D-864E-F812-61FE-2B5ACC9330D2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7" name="Cube 236">
                <a:extLst>
                  <a:ext uri="{FF2B5EF4-FFF2-40B4-BE49-F238E27FC236}">
                    <a16:creationId xmlns:a16="http://schemas.microsoft.com/office/drawing/2014/main" id="{6E411F81-F8F0-934C-D37C-A9287C01C394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8" name="Cube 237">
                <a:extLst>
                  <a:ext uri="{FF2B5EF4-FFF2-40B4-BE49-F238E27FC236}">
                    <a16:creationId xmlns:a16="http://schemas.microsoft.com/office/drawing/2014/main" id="{2D02FCBE-2056-C9C8-23C5-58C5D4C5AE30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9" name="Cube 238">
                <a:extLst>
                  <a:ext uri="{FF2B5EF4-FFF2-40B4-BE49-F238E27FC236}">
                    <a16:creationId xmlns:a16="http://schemas.microsoft.com/office/drawing/2014/main" id="{B41F17F4-03BE-F690-7F0D-318F6D689939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0" name="Cube 239">
                <a:extLst>
                  <a:ext uri="{FF2B5EF4-FFF2-40B4-BE49-F238E27FC236}">
                    <a16:creationId xmlns:a16="http://schemas.microsoft.com/office/drawing/2014/main" id="{2C943398-67B9-818F-1F43-CC77C03BEAA8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1" name="Cube 240">
                <a:extLst>
                  <a:ext uri="{FF2B5EF4-FFF2-40B4-BE49-F238E27FC236}">
                    <a16:creationId xmlns:a16="http://schemas.microsoft.com/office/drawing/2014/main" id="{2F3FFED5-5016-7176-B8CC-27A62E930D3A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2" name="Cube 241">
                <a:extLst>
                  <a:ext uri="{FF2B5EF4-FFF2-40B4-BE49-F238E27FC236}">
                    <a16:creationId xmlns:a16="http://schemas.microsoft.com/office/drawing/2014/main" id="{BB401D6C-FEEF-7B53-96F8-293722F79237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3" name="Cube 242">
                <a:extLst>
                  <a:ext uri="{FF2B5EF4-FFF2-40B4-BE49-F238E27FC236}">
                    <a16:creationId xmlns:a16="http://schemas.microsoft.com/office/drawing/2014/main" id="{05BD4A4B-B534-C8F8-D12D-545327C63E42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00F17F46-1953-ECF8-8E01-E6FEC376B8E8}"/>
                </a:ext>
              </a:extLst>
            </p:cNvPr>
            <p:cNvGrpSpPr/>
            <p:nvPr/>
          </p:nvGrpSpPr>
          <p:grpSpPr>
            <a:xfrm>
              <a:off x="1805051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24" name="Cube 223">
                <a:extLst>
                  <a:ext uri="{FF2B5EF4-FFF2-40B4-BE49-F238E27FC236}">
                    <a16:creationId xmlns:a16="http://schemas.microsoft.com/office/drawing/2014/main" id="{4212433D-6213-BFBE-10A4-591866BB3312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5" name="Cube 224">
                <a:extLst>
                  <a:ext uri="{FF2B5EF4-FFF2-40B4-BE49-F238E27FC236}">
                    <a16:creationId xmlns:a16="http://schemas.microsoft.com/office/drawing/2014/main" id="{41FB4144-FAA0-CD52-CAE1-CD63678CD9D4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6" name="Cube 225">
                <a:extLst>
                  <a:ext uri="{FF2B5EF4-FFF2-40B4-BE49-F238E27FC236}">
                    <a16:creationId xmlns:a16="http://schemas.microsoft.com/office/drawing/2014/main" id="{FC2DF5E7-E707-5906-788E-D39CC203B792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7" name="Cube 226">
                <a:extLst>
                  <a:ext uri="{FF2B5EF4-FFF2-40B4-BE49-F238E27FC236}">
                    <a16:creationId xmlns:a16="http://schemas.microsoft.com/office/drawing/2014/main" id="{D4BD4DC5-E683-1BAA-32AF-DC57EF71CA50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8" name="Cube 227">
                <a:extLst>
                  <a:ext uri="{FF2B5EF4-FFF2-40B4-BE49-F238E27FC236}">
                    <a16:creationId xmlns:a16="http://schemas.microsoft.com/office/drawing/2014/main" id="{39D0937C-8275-7492-E452-E79A32F4EE6F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9" name="Cube 228">
                <a:extLst>
                  <a:ext uri="{FF2B5EF4-FFF2-40B4-BE49-F238E27FC236}">
                    <a16:creationId xmlns:a16="http://schemas.microsoft.com/office/drawing/2014/main" id="{F53FACD8-6A7E-2E8F-6771-80F1F5DBDEE0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0" name="Cube 229">
                <a:extLst>
                  <a:ext uri="{FF2B5EF4-FFF2-40B4-BE49-F238E27FC236}">
                    <a16:creationId xmlns:a16="http://schemas.microsoft.com/office/drawing/2014/main" id="{3C62F951-7356-B323-7395-0E75F5694D6B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1" name="Cube 230">
                <a:extLst>
                  <a:ext uri="{FF2B5EF4-FFF2-40B4-BE49-F238E27FC236}">
                    <a16:creationId xmlns:a16="http://schemas.microsoft.com/office/drawing/2014/main" id="{EA6B4D8B-EDA2-183A-28F6-30F1868BB062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2" name="Cube 231">
                <a:extLst>
                  <a:ext uri="{FF2B5EF4-FFF2-40B4-BE49-F238E27FC236}">
                    <a16:creationId xmlns:a16="http://schemas.microsoft.com/office/drawing/2014/main" id="{532D89FA-65AE-381C-F60D-BA1FF1E3FF99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3" name="Cube 232">
                <a:extLst>
                  <a:ext uri="{FF2B5EF4-FFF2-40B4-BE49-F238E27FC236}">
                    <a16:creationId xmlns:a16="http://schemas.microsoft.com/office/drawing/2014/main" id="{2D077272-BCCE-9F3C-B15B-5BDE26B7875F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3278F055-7902-F45D-A3A2-AA8E59FD9090}"/>
                </a:ext>
              </a:extLst>
            </p:cNvPr>
            <p:cNvGrpSpPr/>
            <p:nvPr/>
          </p:nvGrpSpPr>
          <p:grpSpPr>
            <a:xfrm>
              <a:off x="235669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14" name="Cube 213">
                <a:extLst>
                  <a:ext uri="{FF2B5EF4-FFF2-40B4-BE49-F238E27FC236}">
                    <a16:creationId xmlns:a16="http://schemas.microsoft.com/office/drawing/2014/main" id="{9B647956-B42A-64E1-26FA-F3B7233A4B93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5" name="Cube 214">
                <a:extLst>
                  <a:ext uri="{FF2B5EF4-FFF2-40B4-BE49-F238E27FC236}">
                    <a16:creationId xmlns:a16="http://schemas.microsoft.com/office/drawing/2014/main" id="{0299D1AB-47C6-AEED-ACB6-4B05F681CB65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6" name="Cube 215">
                <a:extLst>
                  <a:ext uri="{FF2B5EF4-FFF2-40B4-BE49-F238E27FC236}">
                    <a16:creationId xmlns:a16="http://schemas.microsoft.com/office/drawing/2014/main" id="{6B1F225B-50D0-E66D-ABD8-8169F3E1C2E2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7" name="Cube 216">
                <a:extLst>
                  <a:ext uri="{FF2B5EF4-FFF2-40B4-BE49-F238E27FC236}">
                    <a16:creationId xmlns:a16="http://schemas.microsoft.com/office/drawing/2014/main" id="{A6417ADF-A3A7-06E9-DF63-9B3E1A540450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8" name="Cube 217">
                <a:extLst>
                  <a:ext uri="{FF2B5EF4-FFF2-40B4-BE49-F238E27FC236}">
                    <a16:creationId xmlns:a16="http://schemas.microsoft.com/office/drawing/2014/main" id="{0A648782-BF89-2EDE-4432-9BBAEAC846A7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9" name="Cube 218">
                <a:extLst>
                  <a:ext uri="{FF2B5EF4-FFF2-40B4-BE49-F238E27FC236}">
                    <a16:creationId xmlns:a16="http://schemas.microsoft.com/office/drawing/2014/main" id="{317914EA-B154-9D72-AE8A-553BBB1E05E7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0" name="Cube 219">
                <a:extLst>
                  <a:ext uri="{FF2B5EF4-FFF2-40B4-BE49-F238E27FC236}">
                    <a16:creationId xmlns:a16="http://schemas.microsoft.com/office/drawing/2014/main" id="{61866879-58A0-AAB7-D9CF-7166CC739459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1" name="Cube 220">
                <a:extLst>
                  <a:ext uri="{FF2B5EF4-FFF2-40B4-BE49-F238E27FC236}">
                    <a16:creationId xmlns:a16="http://schemas.microsoft.com/office/drawing/2014/main" id="{AB5DFDF5-7AE2-58D6-4689-E4B4559DAA4D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2" name="Cube 221">
                <a:extLst>
                  <a:ext uri="{FF2B5EF4-FFF2-40B4-BE49-F238E27FC236}">
                    <a16:creationId xmlns:a16="http://schemas.microsoft.com/office/drawing/2014/main" id="{9FFE444E-A38B-E267-3EF6-D85721CF99DE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3" name="Cube 222">
                <a:extLst>
                  <a:ext uri="{FF2B5EF4-FFF2-40B4-BE49-F238E27FC236}">
                    <a16:creationId xmlns:a16="http://schemas.microsoft.com/office/drawing/2014/main" id="{B887663A-E4F6-2C03-B17B-56BABEC5E8A9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AB025701-B3A3-94B4-4A40-96283E3773FD}"/>
                </a:ext>
              </a:extLst>
            </p:cNvPr>
            <p:cNvGrpSpPr/>
            <p:nvPr/>
          </p:nvGrpSpPr>
          <p:grpSpPr>
            <a:xfrm>
              <a:off x="2907463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04" name="Cube 203">
                <a:extLst>
                  <a:ext uri="{FF2B5EF4-FFF2-40B4-BE49-F238E27FC236}">
                    <a16:creationId xmlns:a16="http://schemas.microsoft.com/office/drawing/2014/main" id="{2E7AA026-6BB8-AE45-8BA9-4C995337631F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5" name="Cube 204">
                <a:extLst>
                  <a:ext uri="{FF2B5EF4-FFF2-40B4-BE49-F238E27FC236}">
                    <a16:creationId xmlns:a16="http://schemas.microsoft.com/office/drawing/2014/main" id="{16F23567-07D8-CEF4-0CDE-B1459C69FE21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6" name="Cube 205">
                <a:extLst>
                  <a:ext uri="{FF2B5EF4-FFF2-40B4-BE49-F238E27FC236}">
                    <a16:creationId xmlns:a16="http://schemas.microsoft.com/office/drawing/2014/main" id="{11CCADCA-FA62-1E49-F9CE-7DD2368A24EA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7" name="Cube 206">
                <a:extLst>
                  <a:ext uri="{FF2B5EF4-FFF2-40B4-BE49-F238E27FC236}">
                    <a16:creationId xmlns:a16="http://schemas.microsoft.com/office/drawing/2014/main" id="{D9A331A4-EAD8-4EAF-6948-3F3EEA730B87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8" name="Cube 207">
                <a:extLst>
                  <a:ext uri="{FF2B5EF4-FFF2-40B4-BE49-F238E27FC236}">
                    <a16:creationId xmlns:a16="http://schemas.microsoft.com/office/drawing/2014/main" id="{8ACF788E-CE62-E9FA-1DF3-BFD8C40A0CB0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9" name="Cube 208">
                <a:extLst>
                  <a:ext uri="{FF2B5EF4-FFF2-40B4-BE49-F238E27FC236}">
                    <a16:creationId xmlns:a16="http://schemas.microsoft.com/office/drawing/2014/main" id="{95B84F79-E0CB-69AF-23A0-CA0E2B0DB09C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0" name="Cube 209">
                <a:extLst>
                  <a:ext uri="{FF2B5EF4-FFF2-40B4-BE49-F238E27FC236}">
                    <a16:creationId xmlns:a16="http://schemas.microsoft.com/office/drawing/2014/main" id="{7F193A75-1420-6AD8-841F-6C7A9F23CB00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1" name="Cube 210">
                <a:extLst>
                  <a:ext uri="{FF2B5EF4-FFF2-40B4-BE49-F238E27FC236}">
                    <a16:creationId xmlns:a16="http://schemas.microsoft.com/office/drawing/2014/main" id="{B1901165-8344-6306-8A9F-AA3EACEA4D48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2" name="Cube 211">
                <a:extLst>
                  <a:ext uri="{FF2B5EF4-FFF2-40B4-BE49-F238E27FC236}">
                    <a16:creationId xmlns:a16="http://schemas.microsoft.com/office/drawing/2014/main" id="{9408BA87-3281-7AE6-ED75-2E81429E53DE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3" name="Cube 212">
                <a:extLst>
                  <a:ext uri="{FF2B5EF4-FFF2-40B4-BE49-F238E27FC236}">
                    <a16:creationId xmlns:a16="http://schemas.microsoft.com/office/drawing/2014/main" id="{61973C95-6B51-049E-BC81-98DD3C904293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3B88F2AF-1162-D938-FC0E-835604AFE7E7}"/>
                </a:ext>
              </a:extLst>
            </p:cNvPr>
            <p:cNvGrpSpPr/>
            <p:nvPr/>
          </p:nvGrpSpPr>
          <p:grpSpPr>
            <a:xfrm>
              <a:off x="3459108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94" name="Cube 193">
                <a:extLst>
                  <a:ext uri="{FF2B5EF4-FFF2-40B4-BE49-F238E27FC236}">
                    <a16:creationId xmlns:a16="http://schemas.microsoft.com/office/drawing/2014/main" id="{6C88A0ED-683B-CA4C-5306-964D4A683C74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5" name="Cube 194">
                <a:extLst>
                  <a:ext uri="{FF2B5EF4-FFF2-40B4-BE49-F238E27FC236}">
                    <a16:creationId xmlns:a16="http://schemas.microsoft.com/office/drawing/2014/main" id="{44595FB6-73D7-2C42-724A-ABC996A7A187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6" name="Cube 195">
                <a:extLst>
                  <a:ext uri="{FF2B5EF4-FFF2-40B4-BE49-F238E27FC236}">
                    <a16:creationId xmlns:a16="http://schemas.microsoft.com/office/drawing/2014/main" id="{539FBA2A-71FB-8775-AA84-82F09CFDEBC3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7" name="Cube 196">
                <a:extLst>
                  <a:ext uri="{FF2B5EF4-FFF2-40B4-BE49-F238E27FC236}">
                    <a16:creationId xmlns:a16="http://schemas.microsoft.com/office/drawing/2014/main" id="{DF8F77CA-A856-B7AF-6D01-8EDF5AEBBF43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8" name="Cube 197">
                <a:extLst>
                  <a:ext uri="{FF2B5EF4-FFF2-40B4-BE49-F238E27FC236}">
                    <a16:creationId xmlns:a16="http://schemas.microsoft.com/office/drawing/2014/main" id="{2DA1CF93-D2F6-69C7-3B50-0ACE9C4A5308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9" name="Cube 198">
                <a:extLst>
                  <a:ext uri="{FF2B5EF4-FFF2-40B4-BE49-F238E27FC236}">
                    <a16:creationId xmlns:a16="http://schemas.microsoft.com/office/drawing/2014/main" id="{B6FFA6BA-65AB-64CF-3255-B6D07F64335D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0" name="Cube 199">
                <a:extLst>
                  <a:ext uri="{FF2B5EF4-FFF2-40B4-BE49-F238E27FC236}">
                    <a16:creationId xmlns:a16="http://schemas.microsoft.com/office/drawing/2014/main" id="{E29BDE41-9AA7-A574-4F30-93C3A8755406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1" name="Cube 200">
                <a:extLst>
                  <a:ext uri="{FF2B5EF4-FFF2-40B4-BE49-F238E27FC236}">
                    <a16:creationId xmlns:a16="http://schemas.microsoft.com/office/drawing/2014/main" id="{D4743C09-A1EB-BF20-64E1-C96C6757DE99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2" name="Cube 201">
                <a:extLst>
                  <a:ext uri="{FF2B5EF4-FFF2-40B4-BE49-F238E27FC236}">
                    <a16:creationId xmlns:a16="http://schemas.microsoft.com/office/drawing/2014/main" id="{4F6959E3-E6CE-291C-8CE1-1DB5B893556A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3" name="Cube 202">
                <a:extLst>
                  <a:ext uri="{FF2B5EF4-FFF2-40B4-BE49-F238E27FC236}">
                    <a16:creationId xmlns:a16="http://schemas.microsoft.com/office/drawing/2014/main" id="{25CD28BD-478F-2E9C-7001-23B13FF44627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B38DA096-D060-7D8F-3E39-D0BC83C06693}"/>
                </a:ext>
              </a:extLst>
            </p:cNvPr>
            <p:cNvGrpSpPr/>
            <p:nvPr/>
          </p:nvGrpSpPr>
          <p:grpSpPr>
            <a:xfrm>
              <a:off x="397978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84" name="Cube 183">
                <a:extLst>
                  <a:ext uri="{FF2B5EF4-FFF2-40B4-BE49-F238E27FC236}">
                    <a16:creationId xmlns:a16="http://schemas.microsoft.com/office/drawing/2014/main" id="{B8797C80-7C2F-14DD-BB84-FA99F89EFA1F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5" name="Cube 184">
                <a:extLst>
                  <a:ext uri="{FF2B5EF4-FFF2-40B4-BE49-F238E27FC236}">
                    <a16:creationId xmlns:a16="http://schemas.microsoft.com/office/drawing/2014/main" id="{0B073592-3C6F-4F57-057B-AFDF48E822C3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6" name="Cube 185">
                <a:extLst>
                  <a:ext uri="{FF2B5EF4-FFF2-40B4-BE49-F238E27FC236}">
                    <a16:creationId xmlns:a16="http://schemas.microsoft.com/office/drawing/2014/main" id="{20983E1C-67B3-4F06-C3A8-3F4758C2D165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7" name="Cube 186">
                <a:extLst>
                  <a:ext uri="{FF2B5EF4-FFF2-40B4-BE49-F238E27FC236}">
                    <a16:creationId xmlns:a16="http://schemas.microsoft.com/office/drawing/2014/main" id="{F4E6060A-5257-D806-CED1-6EC8E25C0394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8" name="Cube 187">
                <a:extLst>
                  <a:ext uri="{FF2B5EF4-FFF2-40B4-BE49-F238E27FC236}">
                    <a16:creationId xmlns:a16="http://schemas.microsoft.com/office/drawing/2014/main" id="{1E98369E-9A9C-61DC-81E7-5DB3BC588381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9" name="Cube 188">
                <a:extLst>
                  <a:ext uri="{FF2B5EF4-FFF2-40B4-BE49-F238E27FC236}">
                    <a16:creationId xmlns:a16="http://schemas.microsoft.com/office/drawing/2014/main" id="{4A9DF829-E284-FE6C-38B4-0896D4C4325D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0" name="Cube 189">
                <a:extLst>
                  <a:ext uri="{FF2B5EF4-FFF2-40B4-BE49-F238E27FC236}">
                    <a16:creationId xmlns:a16="http://schemas.microsoft.com/office/drawing/2014/main" id="{25F513E2-8A57-B002-AE3A-2EC02333BAAB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1" name="Cube 190">
                <a:extLst>
                  <a:ext uri="{FF2B5EF4-FFF2-40B4-BE49-F238E27FC236}">
                    <a16:creationId xmlns:a16="http://schemas.microsoft.com/office/drawing/2014/main" id="{C6F56380-E910-04F4-30F2-750FBCFB8A72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2" name="Cube 191">
                <a:extLst>
                  <a:ext uri="{FF2B5EF4-FFF2-40B4-BE49-F238E27FC236}">
                    <a16:creationId xmlns:a16="http://schemas.microsoft.com/office/drawing/2014/main" id="{3C56B12C-C928-4E71-0A24-87AC0FD371E9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3" name="Cube 192">
                <a:extLst>
                  <a:ext uri="{FF2B5EF4-FFF2-40B4-BE49-F238E27FC236}">
                    <a16:creationId xmlns:a16="http://schemas.microsoft.com/office/drawing/2014/main" id="{ED1673D6-9E63-EF5D-CAFF-F71F610FB3B8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BA2D6516-82B9-616D-19AA-E9506DFDC045}"/>
                </a:ext>
              </a:extLst>
            </p:cNvPr>
            <p:cNvGrpSpPr/>
            <p:nvPr/>
          </p:nvGrpSpPr>
          <p:grpSpPr>
            <a:xfrm>
              <a:off x="4520865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74" name="Cube 173">
                <a:extLst>
                  <a:ext uri="{FF2B5EF4-FFF2-40B4-BE49-F238E27FC236}">
                    <a16:creationId xmlns:a16="http://schemas.microsoft.com/office/drawing/2014/main" id="{C87B96FD-F7FD-CC4D-C8B7-F13449539C0E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5" name="Cube 174">
                <a:extLst>
                  <a:ext uri="{FF2B5EF4-FFF2-40B4-BE49-F238E27FC236}">
                    <a16:creationId xmlns:a16="http://schemas.microsoft.com/office/drawing/2014/main" id="{5A6A4858-CFEE-FE75-F26F-795A5BFB1F66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6" name="Cube 175">
                <a:extLst>
                  <a:ext uri="{FF2B5EF4-FFF2-40B4-BE49-F238E27FC236}">
                    <a16:creationId xmlns:a16="http://schemas.microsoft.com/office/drawing/2014/main" id="{BC8223D8-3A55-727A-1D37-D3DB640A0E1A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7" name="Cube 176">
                <a:extLst>
                  <a:ext uri="{FF2B5EF4-FFF2-40B4-BE49-F238E27FC236}">
                    <a16:creationId xmlns:a16="http://schemas.microsoft.com/office/drawing/2014/main" id="{246CBFF9-7663-92EE-36F2-C531BE4F9AFD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8" name="Cube 177">
                <a:extLst>
                  <a:ext uri="{FF2B5EF4-FFF2-40B4-BE49-F238E27FC236}">
                    <a16:creationId xmlns:a16="http://schemas.microsoft.com/office/drawing/2014/main" id="{913EE84A-500D-4A5C-44A7-F80877F690B2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9" name="Cube 178">
                <a:extLst>
                  <a:ext uri="{FF2B5EF4-FFF2-40B4-BE49-F238E27FC236}">
                    <a16:creationId xmlns:a16="http://schemas.microsoft.com/office/drawing/2014/main" id="{448E462C-F12E-3D9E-D60A-FCE5983B553C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0" name="Cube 179">
                <a:extLst>
                  <a:ext uri="{FF2B5EF4-FFF2-40B4-BE49-F238E27FC236}">
                    <a16:creationId xmlns:a16="http://schemas.microsoft.com/office/drawing/2014/main" id="{E936C928-13F7-8B37-86EA-E0114DFED439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1" name="Cube 180">
                <a:extLst>
                  <a:ext uri="{FF2B5EF4-FFF2-40B4-BE49-F238E27FC236}">
                    <a16:creationId xmlns:a16="http://schemas.microsoft.com/office/drawing/2014/main" id="{22E83FF2-41F3-9957-FA35-AD76E114A1E2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2" name="Cube 181">
                <a:extLst>
                  <a:ext uri="{FF2B5EF4-FFF2-40B4-BE49-F238E27FC236}">
                    <a16:creationId xmlns:a16="http://schemas.microsoft.com/office/drawing/2014/main" id="{5C17784E-506C-0F2D-FC8A-AEDCCB9C203A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3" name="Cube 182">
                <a:extLst>
                  <a:ext uri="{FF2B5EF4-FFF2-40B4-BE49-F238E27FC236}">
                    <a16:creationId xmlns:a16="http://schemas.microsoft.com/office/drawing/2014/main" id="{8E1F42FE-C473-3C03-4A26-4D749AF906E0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78849669-9CF7-8FEE-E392-2BFC123F6BCB}"/>
                </a:ext>
              </a:extLst>
            </p:cNvPr>
            <p:cNvGrpSpPr/>
            <p:nvPr/>
          </p:nvGrpSpPr>
          <p:grpSpPr>
            <a:xfrm>
              <a:off x="5072510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64" name="Cube 163">
                <a:extLst>
                  <a:ext uri="{FF2B5EF4-FFF2-40B4-BE49-F238E27FC236}">
                    <a16:creationId xmlns:a16="http://schemas.microsoft.com/office/drawing/2014/main" id="{6300AC33-73DA-CCCF-10B8-66A013EA9864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5" name="Cube 164">
                <a:extLst>
                  <a:ext uri="{FF2B5EF4-FFF2-40B4-BE49-F238E27FC236}">
                    <a16:creationId xmlns:a16="http://schemas.microsoft.com/office/drawing/2014/main" id="{7CB30153-46FC-CAD2-0AD9-69B9741130E3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6" name="Cube 165">
                <a:extLst>
                  <a:ext uri="{FF2B5EF4-FFF2-40B4-BE49-F238E27FC236}">
                    <a16:creationId xmlns:a16="http://schemas.microsoft.com/office/drawing/2014/main" id="{10DAE3E5-DBB5-BA15-630C-657AD2FB61E5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7" name="Cube 166">
                <a:extLst>
                  <a:ext uri="{FF2B5EF4-FFF2-40B4-BE49-F238E27FC236}">
                    <a16:creationId xmlns:a16="http://schemas.microsoft.com/office/drawing/2014/main" id="{59F9A566-29A0-613B-0D13-81FE9FA96EE9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8" name="Cube 167">
                <a:extLst>
                  <a:ext uri="{FF2B5EF4-FFF2-40B4-BE49-F238E27FC236}">
                    <a16:creationId xmlns:a16="http://schemas.microsoft.com/office/drawing/2014/main" id="{90115821-29C9-11E8-AE65-23C721A71F64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9" name="Cube 168">
                <a:extLst>
                  <a:ext uri="{FF2B5EF4-FFF2-40B4-BE49-F238E27FC236}">
                    <a16:creationId xmlns:a16="http://schemas.microsoft.com/office/drawing/2014/main" id="{BEA1CE91-FAE4-F53D-3F35-E8BF383CAC96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0" name="Cube 169">
                <a:extLst>
                  <a:ext uri="{FF2B5EF4-FFF2-40B4-BE49-F238E27FC236}">
                    <a16:creationId xmlns:a16="http://schemas.microsoft.com/office/drawing/2014/main" id="{5273EC13-BAC2-0EF6-D008-38A24BF76CE0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1" name="Cube 170">
                <a:extLst>
                  <a:ext uri="{FF2B5EF4-FFF2-40B4-BE49-F238E27FC236}">
                    <a16:creationId xmlns:a16="http://schemas.microsoft.com/office/drawing/2014/main" id="{19F43708-CA8D-41C5-275E-A1AC1C5C041C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2" name="Cube 171">
                <a:extLst>
                  <a:ext uri="{FF2B5EF4-FFF2-40B4-BE49-F238E27FC236}">
                    <a16:creationId xmlns:a16="http://schemas.microsoft.com/office/drawing/2014/main" id="{4EE045EE-FDC2-2CB1-D26C-0C06618BAC63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3" name="Cube 172">
                <a:extLst>
                  <a:ext uri="{FF2B5EF4-FFF2-40B4-BE49-F238E27FC236}">
                    <a16:creationId xmlns:a16="http://schemas.microsoft.com/office/drawing/2014/main" id="{92314FCF-3438-31FB-DECC-F450E028E99C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B1829590-9943-306A-ECF6-3A5C019B753A}"/>
                </a:ext>
              </a:extLst>
            </p:cNvPr>
            <p:cNvGrpSpPr/>
            <p:nvPr/>
          </p:nvGrpSpPr>
          <p:grpSpPr>
            <a:xfrm>
              <a:off x="5623277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54" name="Cube 153">
                <a:extLst>
                  <a:ext uri="{FF2B5EF4-FFF2-40B4-BE49-F238E27FC236}">
                    <a16:creationId xmlns:a16="http://schemas.microsoft.com/office/drawing/2014/main" id="{23800F48-3449-C98A-5825-27FF24E66323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5" name="Cube 154">
                <a:extLst>
                  <a:ext uri="{FF2B5EF4-FFF2-40B4-BE49-F238E27FC236}">
                    <a16:creationId xmlns:a16="http://schemas.microsoft.com/office/drawing/2014/main" id="{8D636C8B-1389-88AF-D84B-E94E04D03D5E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6" name="Cube 155">
                <a:extLst>
                  <a:ext uri="{FF2B5EF4-FFF2-40B4-BE49-F238E27FC236}">
                    <a16:creationId xmlns:a16="http://schemas.microsoft.com/office/drawing/2014/main" id="{B8A04991-8080-F580-01D5-7D79E9DF0438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7" name="Cube 156">
                <a:extLst>
                  <a:ext uri="{FF2B5EF4-FFF2-40B4-BE49-F238E27FC236}">
                    <a16:creationId xmlns:a16="http://schemas.microsoft.com/office/drawing/2014/main" id="{26F092B2-15F5-DFA0-D7F4-4B582303692D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8" name="Cube 157">
                <a:extLst>
                  <a:ext uri="{FF2B5EF4-FFF2-40B4-BE49-F238E27FC236}">
                    <a16:creationId xmlns:a16="http://schemas.microsoft.com/office/drawing/2014/main" id="{2715D10A-B46B-A3EB-2681-397EF3CD7C0C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9" name="Cube 158">
                <a:extLst>
                  <a:ext uri="{FF2B5EF4-FFF2-40B4-BE49-F238E27FC236}">
                    <a16:creationId xmlns:a16="http://schemas.microsoft.com/office/drawing/2014/main" id="{E71D4011-EA09-74D2-1211-D60A67552840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0" name="Cube 159">
                <a:extLst>
                  <a:ext uri="{FF2B5EF4-FFF2-40B4-BE49-F238E27FC236}">
                    <a16:creationId xmlns:a16="http://schemas.microsoft.com/office/drawing/2014/main" id="{4F0E5BF8-B39B-35A0-6E69-1F01743AC8C4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1" name="Cube 160">
                <a:extLst>
                  <a:ext uri="{FF2B5EF4-FFF2-40B4-BE49-F238E27FC236}">
                    <a16:creationId xmlns:a16="http://schemas.microsoft.com/office/drawing/2014/main" id="{D9B201E0-9BD8-4430-802B-14080A677165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2" name="Cube 161">
                <a:extLst>
                  <a:ext uri="{FF2B5EF4-FFF2-40B4-BE49-F238E27FC236}">
                    <a16:creationId xmlns:a16="http://schemas.microsoft.com/office/drawing/2014/main" id="{B4121E6A-BF1D-65D4-289B-AB758A564FD4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3" name="Cube 162">
                <a:extLst>
                  <a:ext uri="{FF2B5EF4-FFF2-40B4-BE49-F238E27FC236}">
                    <a16:creationId xmlns:a16="http://schemas.microsoft.com/office/drawing/2014/main" id="{FA02C9F6-9F7D-339D-0F17-36CE8FBB68D9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03578F1D-423B-9090-CCA4-C48E92FEE913}"/>
              </a:ext>
            </a:extLst>
          </p:cNvPr>
          <p:cNvGrpSpPr/>
          <p:nvPr/>
        </p:nvGrpSpPr>
        <p:grpSpPr>
          <a:xfrm>
            <a:off x="8496909" y="2593543"/>
            <a:ext cx="275113" cy="2119674"/>
            <a:chOff x="871018" y="1537848"/>
            <a:chExt cx="736556" cy="5674975"/>
          </a:xfrm>
        </p:grpSpPr>
        <p:sp>
          <p:nvSpPr>
            <p:cNvPr id="255" name="Cube 254">
              <a:extLst>
                <a:ext uri="{FF2B5EF4-FFF2-40B4-BE49-F238E27FC236}">
                  <a16:creationId xmlns:a16="http://schemas.microsoft.com/office/drawing/2014/main" id="{8B4E287C-B1E7-CAB6-E00A-10AE7C867B1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6" name="Cube 255">
              <a:extLst>
                <a:ext uri="{FF2B5EF4-FFF2-40B4-BE49-F238E27FC236}">
                  <a16:creationId xmlns:a16="http://schemas.microsoft.com/office/drawing/2014/main" id="{13A176EB-EE8F-D4F8-131D-EA8E9D3586C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7" name="Cube 256">
              <a:extLst>
                <a:ext uri="{FF2B5EF4-FFF2-40B4-BE49-F238E27FC236}">
                  <a16:creationId xmlns:a16="http://schemas.microsoft.com/office/drawing/2014/main" id="{667E15D6-EC7E-5EF9-565F-F4426575E98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8" name="Cube 257">
              <a:extLst>
                <a:ext uri="{FF2B5EF4-FFF2-40B4-BE49-F238E27FC236}">
                  <a16:creationId xmlns:a16="http://schemas.microsoft.com/office/drawing/2014/main" id="{46FA9641-740A-F444-FB45-C860E644E90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9" name="Cube 258">
              <a:extLst>
                <a:ext uri="{FF2B5EF4-FFF2-40B4-BE49-F238E27FC236}">
                  <a16:creationId xmlns:a16="http://schemas.microsoft.com/office/drawing/2014/main" id="{88E1D819-C46E-6778-C37F-D5272E1B81D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0" name="Cube 259">
              <a:extLst>
                <a:ext uri="{FF2B5EF4-FFF2-40B4-BE49-F238E27FC236}">
                  <a16:creationId xmlns:a16="http://schemas.microsoft.com/office/drawing/2014/main" id="{CD04E187-D73E-8018-E180-654DD9C4558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1" name="Cube 260">
              <a:extLst>
                <a:ext uri="{FF2B5EF4-FFF2-40B4-BE49-F238E27FC236}">
                  <a16:creationId xmlns:a16="http://schemas.microsoft.com/office/drawing/2014/main" id="{5C74FCA5-E95D-30DC-2231-632062A96F1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2" name="Cube 261">
              <a:extLst>
                <a:ext uri="{FF2B5EF4-FFF2-40B4-BE49-F238E27FC236}">
                  <a16:creationId xmlns:a16="http://schemas.microsoft.com/office/drawing/2014/main" id="{651B0882-5390-132F-AC37-AD76D8410D5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3" name="Cube 262">
              <a:extLst>
                <a:ext uri="{FF2B5EF4-FFF2-40B4-BE49-F238E27FC236}">
                  <a16:creationId xmlns:a16="http://schemas.microsoft.com/office/drawing/2014/main" id="{5A7D978E-BFE8-4FB8-73E6-75EE8BB817D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4" name="Cube 263">
              <a:extLst>
                <a:ext uri="{FF2B5EF4-FFF2-40B4-BE49-F238E27FC236}">
                  <a16:creationId xmlns:a16="http://schemas.microsoft.com/office/drawing/2014/main" id="{12525D11-2B5A-7BDA-3793-13E7F9E647F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8977658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1201212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53C6BEE-2648-B77F-947C-FF24F40386A6}"/>
              </a:ext>
            </a:extLst>
          </p:cNvPr>
          <p:cNvSpPr/>
          <p:nvPr/>
        </p:nvSpPr>
        <p:spPr>
          <a:xfrm>
            <a:off x="598130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991366-EFDB-1D62-E92B-BE04E4069B68}"/>
              </a:ext>
            </a:extLst>
          </p:cNvPr>
          <p:cNvSpPr txBox="1"/>
          <p:nvPr/>
        </p:nvSpPr>
        <p:spPr>
          <a:xfrm>
            <a:off x="598128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132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B632D39-95DB-8F71-B32F-221BC4DC3FF0}"/>
              </a:ext>
            </a:extLst>
          </p:cNvPr>
          <p:cNvSpPr/>
          <p:nvPr/>
        </p:nvSpPr>
        <p:spPr>
          <a:xfrm>
            <a:off x="5253704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290188-CDC8-059A-77CC-3E1B8B64144A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144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5363732-99BA-97A4-4530-665D5D1AE4D7}"/>
              </a:ext>
            </a:extLst>
          </p:cNvPr>
          <p:cNvGrpSpPr/>
          <p:nvPr/>
        </p:nvGrpSpPr>
        <p:grpSpPr>
          <a:xfrm>
            <a:off x="3159184" y="2622640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46DAB4C9-B144-CD51-5C8E-D1219D0FE8A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662BB1CA-0402-F906-4A0E-4D66885A8AD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D9877742-0D64-A801-F038-1E8BB77B5BC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0BD11EA9-F48E-7712-8123-C0A0195949B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DC02156E-22AA-0212-C583-29B82EACB62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C345D98E-82DB-63B2-877C-44432866D4C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0CB142A3-3D01-ADE4-19B7-582D50FFD40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7B768745-A01D-DE8A-8659-51F0E6C5B03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9FCED50B-9B3C-0AC1-C110-CD7561E17A3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91FC4C80-4AF5-A72B-DE41-546A3E315C8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587BFC0-1237-18F0-151D-695AA263CF12}"/>
              </a:ext>
            </a:extLst>
          </p:cNvPr>
          <p:cNvGrpSpPr/>
          <p:nvPr/>
        </p:nvGrpSpPr>
        <p:grpSpPr>
          <a:xfrm>
            <a:off x="979019" y="2619598"/>
            <a:ext cx="2084689" cy="2109718"/>
            <a:chOff x="743294" y="1537848"/>
            <a:chExt cx="5616539" cy="567497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A7312E8-F5A2-8567-8AFA-AD60CC71F0D9}"/>
                </a:ext>
              </a:extLst>
            </p:cNvPr>
            <p:cNvGrpSpPr/>
            <p:nvPr/>
          </p:nvGrpSpPr>
          <p:grpSpPr>
            <a:xfrm>
              <a:off x="743294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24" name="Cube 123">
                <a:extLst>
                  <a:ext uri="{FF2B5EF4-FFF2-40B4-BE49-F238E27FC236}">
                    <a16:creationId xmlns:a16="http://schemas.microsoft.com/office/drawing/2014/main" id="{86299D62-B49B-7A11-72C4-031F9FA416E1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5" name="Cube 124">
                <a:extLst>
                  <a:ext uri="{FF2B5EF4-FFF2-40B4-BE49-F238E27FC236}">
                    <a16:creationId xmlns:a16="http://schemas.microsoft.com/office/drawing/2014/main" id="{E78F5B2A-5846-06F2-A25A-5F86830163A2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6" name="Cube 125">
                <a:extLst>
                  <a:ext uri="{FF2B5EF4-FFF2-40B4-BE49-F238E27FC236}">
                    <a16:creationId xmlns:a16="http://schemas.microsoft.com/office/drawing/2014/main" id="{9CF94FDB-B596-A08E-4320-228496BB2FDD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7" name="Cube 126">
                <a:extLst>
                  <a:ext uri="{FF2B5EF4-FFF2-40B4-BE49-F238E27FC236}">
                    <a16:creationId xmlns:a16="http://schemas.microsoft.com/office/drawing/2014/main" id="{348AF0E1-64B2-7185-EF00-96C05E1CDF60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8" name="Cube 127">
                <a:extLst>
                  <a:ext uri="{FF2B5EF4-FFF2-40B4-BE49-F238E27FC236}">
                    <a16:creationId xmlns:a16="http://schemas.microsoft.com/office/drawing/2014/main" id="{82F83643-E1B3-A1EC-4A5D-81BDA8E4132E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9" name="Cube 128">
                <a:extLst>
                  <a:ext uri="{FF2B5EF4-FFF2-40B4-BE49-F238E27FC236}">
                    <a16:creationId xmlns:a16="http://schemas.microsoft.com/office/drawing/2014/main" id="{0562C502-CE61-75E6-FAFE-0D497C8FF399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0" name="Cube 129">
                <a:extLst>
                  <a:ext uri="{FF2B5EF4-FFF2-40B4-BE49-F238E27FC236}">
                    <a16:creationId xmlns:a16="http://schemas.microsoft.com/office/drawing/2014/main" id="{5D6E64E4-1713-FC10-5FD7-97ECEA1E70AD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1" name="Cube 130">
                <a:extLst>
                  <a:ext uri="{FF2B5EF4-FFF2-40B4-BE49-F238E27FC236}">
                    <a16:creationId xmlns:a16="http://schemas.microsoft.com/office/drawing/2014/main" id="{4B5E4138-F443-E27C-D7B8-F12A0D6947D7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2" name="Cube 131">
                <a:extLst>
                  <a:ext uri="{FF2B5EF4-FFF2-40B4-BE49-F238E27FC236}">
                    <a16:creationId xmlns:a16="http://schemas.microsoft.com/office/drawing/2014/main" id="{1E651567-CAFB-0714-D33B-F5C09054431B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3" name="Cube 132">
                <a:extLst>
                  <a:ext uri="{FF2B5EF4-FFF2-40B4-BE49-F238E27FC236}">
                    <a16:creationId xmlns:a16="http://schemas.microsoft.com/office/drawing/2014/main" id="{87C97B1A-FC41-7202-C669-728335D7773A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97A161D-1858-2DE6-2BEA-6CAE9FE6F511}"/>
                </a:ext>
              </a:extLst>
            </p:cNvPr>
            <p:cNvGrpSpPr/>
            <p:nvPr/>
          </p:nvGrpSpPr>
          <p:grpSpPr>
            <a:xfrm>
              <a:off x="1263972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14" name="Cube 113">
                <a:extLst>
                  <a:ext uri="{FF2B5EF4-FFF2-40B4-BE49-F238E27FC236}">
                    <a16:creationId xmlns:a16="http://schemas.microsoft.com/office/drawing/2014/main" id="{84D180B3-8273-DF4C-8015-17CD7A309C2F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5" name="Cube 114">
                <a:extLst>
                  <a:ext uri="{FF2B5EF4-FFF2-40B4-BE49-F238E27FC236}">
                    <a16:creationId xmlns:a16="http://schemas.microsoft.com/office/drawing/2014/main" id="{0C036763-C20E-A9A4-48B3-B41D2C678B25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6" name="Cube 115">
                <a:extLst>
                  <a:ext uri="{FF2B5EF4-FFF2-40B4-BE49-F238E27FC236}">
                    <a16:creationId xmlns:a16="http://schemas.microsoft.com/office/drawing/2014/main" id="{0B0C90EE-7211-8C8E-9129-0F9E0A372295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7" name="Cube 116">
                <a:extLst>
                  <a:ext uri="{FF2B5EF4-FFF2-40B4-BE49-F238E27FC236}">
                    <a16:creationId xmlns:a16="http://schemas.microsoft.com/office/drawing/2014/main" id="{803769D9-97A5-A523-ADCC-E0E1995476E9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8" name="Cube 117">
                <a:extLst>
                  <a:ext uri="{FF2B5EF4-FFF2-40B4-BE49-F238E27FC236}">
                    <a16:creationId xmlns:a16="http://schemas.microsoft.com/office/drawing/2014/main" id="{DF287D44-D3DE-6D60-0E20-F3D591C04956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9" name="Cube 118">
                <a:extLst>
                  <a:ext uri="{FF2B5EF4-FFF2-40B4-BE49-F238E27FC236}">
                    <a16:creationId xmlns:a16="http://schemas.microsoft.com/office/drawing/2014/main" id="{096376B3-8A34-829D-05F1-6BD4CA7E4129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0" name="Cube 119">
                <a:extLst>
                  <a:ext uri="{FF2B5EF4-FFF2-40B4-BE49-F238E27FC236}">
                    <a16:creationId xmlns:a16="http://schemas.microsoft.com/office/drawing/2014/main" id="{3E929956-5BA0-5E79-6168-E41467F9D664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1" name="Cube 120">
                <a:extLst>
                  <a:ext uri="{FF2B5EF4-FFF2-40B4-BE49-F238E27FC236}">
                    <a16:creationId xmlns:a16="http://schemas.microsoft.com/office/drawing/2014/main" id="{68251DD5-70A5-E51F-B385-291652AC607D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2" name="Cube 121">
                <a:extLst>
                  <a:ext uri="{FF2B5EF4-FFF2-40B4-BE49-F238E27FC236}">
                    <a16:creationId xmlns:a16="http://schemas.microsoft.com/office/drawing/2014/main" id="{47D6D8F5-2DD1-7F86-964A-23548887776B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3" name="Cube 122">
                <a:extLst>
                  <a:ext uri="{FF2B5EF4-FFF2-40B4-BE49-F238E27FC236}">
                    <a16:creationId xmlns:a16="http://schemas.microsoft.com/office/drawing/2014/main" id="{51DBE9C9-FD44-1227-3F59-750D09F42746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47E1294-5FF4-410C-4A10-A51E954C7BFC}"/>
                </a:ext>
              </a:extLst>
            </p:cNvPr>
            <p:cNvGrpSpPr/>
            <p:nvPr/>
          </p:nvGrpSpPr>
          <p:grpSpPr>
            <a:xfrm>
              <a:off x="1805051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04" name="Cube 103">
                <a:extLst>
                  <a:ext uri="{FF2B5EF4-FFF2-40B4-BE49-F238E27FC236}">
                    <a16:creationId xmlns:a16="http://schemas.microsoft.com/office/drawing/2014/main" id="{DBFAD112-F14F-B08A-09CB-EA20EB1AB994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5" name="Cube 104">
                <a:extLst>
                  <a:ext uri="{FF2B5EF4-FFF2-40B4-BE49-F238E27FC236}">
                    <a16:creationId xmlns:a16="http://schemas.microsoft.com/office/drawing/2014/main" id="{AD08CF2C-C25B-712A-E299-709C3C65AF9C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6" name="Cube 105">
                <a:extLst>
                  <a:ext uri="{FF2B5EF4-FFF2-40B4-BE49-F238E27FC236}">
                    <a16:creationId xmlns:a16="http://schemas.microsoft.com/office/drawing/2014/main" id="{A9E48667-05FD-B78A-C25E-97E3E84ACF07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7" name="Cube 106">
                <a:extLst>
                  <a:ext uri="{FF2B5EF4-FFF2-40B4-BE49-F238E27FC236}">
                    <a16:creationId xmlns:a16="http://schemas.microsoft.com/office/drawing/2014/main" id="{202A1BDB-10CF-CA65-E851-8874DBAED596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8" name="Cube 107">
                <a:extLst>
                  <a:ext uri="{FF2B5EF4-FFF2-40B4-BE49-F238E27FC236}">
                    <a16:creationId xmlns:a16="http://schemas.microsoft.com/office/drawing/2014/main" id="{EC00D976-818A-488A-FCB6-4C174A0052F2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9" name="Cube 108">
                <a:extLst>
                  <a:ext uri="{FF2B5EF4-FFF2-40B4-BE49-F238E27FC236}">
                    <a16:creationId xmlns:a16="http://schemas.microsoft.com/office/drawing/2014/main" id="{F9B82D23-7F56-E948-20E4-B0E52CD1C8E3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0" name="Cube 109">
                <a:extLst>
                  <a:ext uri="{FF2B5EF4-FFF2-40B4-BE49-F238E27FC236}">
                    <a16:creationId xmlns:a16="http://schemas.microsoft.com/office/drawing/2014/main" id="{01351FF9-459C-F6C1-A663-B09FFC97F60B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1" name="Cube 110">
                <a:extLst>
                  <a:ext uri="{FF2B5EF4-FFF2-40B4-BE49-F238E27FC236}">
                    <a16:creationId xmlns:a16="http://schemas.microsoft.com/office/drawing/2014/main" id="{D34C8E94-FA5E-784F-28EE-AE0A84FDEEBC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2" name="Cube 111">
                <a:extLst>
                  <a:ext uri="{FF2B5EF4-FFF2-40B4-BE49-F238E27FC236}">
                    <a16:creationId xmlns:a16="http://schemas.microsoft.com/office/drawing/2014/main" id="{3D3ED211-8A95-F66A-E0E2-C71512D7CF88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3" name="Cube 112">
                <a:extLst>
                  <a:ext uri="{FF2B5EF4-FFF2-40B4-BE49-F238E27FC236}">
                    <a16:creationId xmlns:a16="http://schemas.microsoft.com/office/drawing/2014/main" id="{CA8438B2-C6F9-A72B-FF83-DEFE8CF69E42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D178B08-CD94-EE94-0CD8-5ED27AFA51CD}"/>
                </a:ext>
              </a:extLst>
            </p:cNvPr>
            <p:cNvGrpSpPr/>
            <p:nvPr/>
          </p:nvGrpSpPr>
          <p:grpSpPr>
            <a:xfrm>
              <a:off x="235669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94" name="Cube 93">
                <a:extLst>
                  <a:ext uri="{FF2B5EF4-FFF2-40B4-BE49-F238E27FC236}">
                    <a16:creationId xmlns:a16="http://schemas.microsoft.com/office/drawing/2014/main" id="{0EB1B96D-40E1-DFC1-D80E-D7474B90FAAC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5" name="Cube 94">
                <a:extLst>
                  <a:ext uri="{FF2B5EF4-FFF2-40B4-BE49-F238E27FC236}">
                    <a16:creationId xmlns:a16="http://schemas.microsoft.com/office/drawing/2014/main" id="{8969F698-3D84-E486-5B97-FCB4D74480BC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6" name="Cube 95">
                <a:extLst>
                  <a:ext uri="{FF2B5EF4-FFF2-40B4-BE49-F238E27FC236}">
                    <a16:creationId xmlns:a16="http://schemas.microsoft.com/office/drawing/2014/main" id="{97BA4444-DC42-6C4D-BFC8-653D859DA0D8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7" name="Cube 96">
                <a:extLst>
                  <a:ext uri="{FF2B5EF4-FFF2-40B4-BE49-F238E27FC236}">
                    <a16:creationId xmlns:a16="http://schemas.microsoft.com/office/drawing/2014/main" id="{2A85D837-55C8-E8C4-565C-6EF589B3C60A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8" name="Cube 97">
                <a:extLst>
                  <a:ext uri="{FF2B5EF4-FFF2-40B4-BE49-F238E27FC236}">
                    <a16:creationId xmlns:a16="http://schemas.microsoft.com/office/drawing/2014/main" id="{7A6ED42C-BC24-400A-1679-2B0A3266C2A5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9" name="Cube 98">
                <a:extLst>
                  <a:ext uri="{FF2B5EF4-FFF2-40B4-BE49-F238E27FC236}">
                    <a16:creationId xmlns:a16="http://schemas.microsoft.com/office/drawing/2014/main" id="{1BC78304-D6CE-55D2-4F33-5FC1470C2C2D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0" name="Cube 99">
                <a:extLst>
                  <a:ext uri="{FF2B5EF4-FFF2-40B4-BE49-F238E27FC236}">
                    <a16:creationId xmlns:a16="http://schemas.microsoft.com/office/drawing/2014/main" id="{3DB13AA8-1D07-916C-7817-C45F00138D6B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1" name="Cube 100">
                <a:extLst>
                  <a:ext uri="{FF2B5EF4-FFF2-40B4-BE49-F238E27FC236}">
                    <a16:creationId xmlns:a16="http://schemas.microsoft.com/office/drawing/2014/main" id="{A71CC592-2EBF-F221-F7A3-7E8DF5591F76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2" name="Cube 101">
                <a:extLst>
                  <a:ext uri="{FF2B5EF4-FFF2-40B4-BE49-F238E27FC236}">
                    <a16:creationId xmlns:a16="http://schemas.microsoft.com/office/drawing/2014/main" id="{70297E75-4E7A-2729-7F93-D759C30966F7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3" name="Cube 102">
                <a:extLst>
                  <a:ext uri="{FF2B5EF4-FFF2-40B4-BE49-F238E27FC236}">
                    <a16:creationId xmlns:a16="http://schemas.microsoft.com/office/drawing/2014/main" id="{B6F0E1BB-E16E-5809-78DC-00E9147B971E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85EE077-1E73-C060-F5E0-531A0281E915}"/>
                </a:ext>
              </a:extLst>
            </p:cNvPr>
            <p:cNvGrpSpPr/>
            <p:nvPr/>
          </p:nvGrpSpPr>
          <p:grpSpPr>
            <a:xfrm>
              <a:off x="2907463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84" name="Cube 83">
                <a:extLst>
                  <a:ext uri="{FF2B5EF4-FFF2-40B4-BE49-F238E27FC236}">
                    <a16:creationId xmlns:a16="http://schemas.microsoft.com/office/drawing/2014/main" id="{73D19524-7C02-7D69-2BF3-AC8A74A6A0A7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5" name="Cube 84">
                <a:extLst>
                  <a:ext uri="{FF2B5EF4-FFF2-40B4-BE49-F238E27FC236}">
                    <a16:creationId xmlns:a16="http://schemas.microsoft.com/office/drawing/2014/main" id="{67A371AE-0C82-1DC9-34EA-A7E289BFBC10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6" name="Cube 85">
                <a:extLst>
                  <a:ext uri="{FF2B5EF4-FFF2-40B4-BE49-F238E27FC236}">
                    <a16:creationId xmlns:a16="http://schemas.microsoft.com/office/drawing/2014/main" id="{D13ABD7C-139F-2444-8597-9563C4DDD540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7" name="Cube 86">
                <a:extLst>
                  <a:ext uri="{FF2B5EF4-FFF2-40B4-BE49-F238E27FC236}">
                    <a16:creationId xmlns:a16="http://schemas.microsoft.com/office/drawing/2014/main" id="{D6A84C64-80FF-730C-5CC5-E4DE67102FE9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8" name="Cube 87">
                <a:extLst>
                  <a:ext uri="{FF2B5EF4-FFF2-40B4-BE49-F238E27FC236}">
                    <a16:creationId xmlns:a16="http://schemas.microsoft.com/office/drawing/2014/main" id="{2F456D07-DAE9-2857-009F-0D1AA37B0E81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9" name="Cube 88">
                <a:extLst>
                  <a:ext uri="{FF2B5EF4-FFF2-40B4-BE49-F238E27FC236}">
                    <a16:creationId xmlns:a16="http://schemas.microsoft.com/office/drawing/2014/main" id="{1CA7BD84-4F05-DACC-0FFB-DFC85CBBE7C7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0" name="Cube 89">
                <a:extLst>
                  <a:ext uri="{FF2B5EF4-FFF2-40B4-BE49-F238E27FC236}">
                    <a16:creationId xmlns:a16="http://schemas.microsoft.com/office/drawing/2014/main" id="{43E08974-AF42-CB86-D76A-8381BEF9AD39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1" name="Cube 90">
                <a:extLst>
                  <a:ext uri="{FF2B5EF4-FFF2-40B4-BE49-F238E27FC236}">
                    <a16:creationId xmlns:a16="http://schemas.microsoft.com/office/drawing/2014/main" id="{2AB4348A-0142-0A96-37E2-4861FB13DD06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2" name="Cube 91">
                <a:extLst>
                  <a:ext uri="{FF2B5EF4-FFF2-40B4-BE49-F238E27FC236}">
                    <a16:creationId xmlns:a16="http://schemas.microsoft.com/office/drawing/2014/main" id="{7BC7C524-1C79-1DF4-A1DC-63517E3D73FD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3" name="Cube 92">
                <a:extLst>
                  <a:ext uri="{FF2B5EF4-FFF2-40B4-BE49-F238E27FC236}">
                    <a16:creationId xmlns:a16="http://schemas.microsoft.com/office/drawing/2014/main" id="{2528545A-04C2-5C52-C606-91DA429444D0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62BE4037-061D-B9B6-257E-858D8B2DFF14}"/>
                </a:ext>
              </a:extLst>
            </p:cNvPr>
            <p:cNvGrpSpPr/>
            <p:nvPr/>
          </p:nvGrpSpPr>
          <p:grpSpPr>
            <a:xfrm>
              <a:off x="3459108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74" name="Cube 73">
                <a:extLst>
                  <a:ext uri="{FF2B5EF4-FFF2-40B4-BE49-F238E27FC236}">
                    <a16:creationId xmlns:a16="http://schemas.microsoft.com/office/drawing/2014/main" id="{6A58A12C-B70F-1FF2-0D0F-090234E14282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5" name="Cube 74">
                <a:extLst>
                  <a:ext uri="{FF2B5EF4-FFF2-40B4-BE49-F238E27FC236}">
                    <a16:creationId xmlns:a16="http://schemas.microsoft.com/office/drawing/2014/main" id="{9F2F7A2B-CA49-F61A-8AD0-BDBBF09E28FA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6" name="Cube 75">
                <a:extLst>
                  <a:ext uri="{FF2B5EF4-FFF2-40B4-BE49-F238E27FC236}">
                    <a16:creationId xmlns:a16="http://schemas.microsoft.com/office/drawing/2014/main" id="{C3867ADC-E48B-85F9-FA73-AC42FFA94176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7" name="Cube 76">
                <a:extLst>
                  <a:ext uri="{FF2B5EF4-FFF2-40B4-BE49-F238E27FC236}">
                    <a16:creationId xmlns:a16="http://schemas.microsoft.com/office/drawing/2014/main" id="{4193279E-F62D-831F-AF98-8219B7F06287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8" name="Cube 77">
                <a:extLst>
                  <a:ext uri="{FF2B5EF4-FFF2-40B4-BE49-F238E27FC236}">
                    <a16:creationId xmlns:a16="http://schemas.microsoft.com/office/drawing/2014/main" id="{7F13533E-9CA6-706C-6DDF-8BDBCDE9835C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9" name="Cube 78">
                <a:extLst>
                  <a:ext uri="{FF2B5EF4-FFF2-40B4-BE49-F238E27FC236}">
                    <a16:creationId xmlns:a16="http://schemas.microsoft.com/office/drawing/2014/main" id="{479B369C-4B74-895D-EFD4-A0F640AF108D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0" name="Cube 79">
                <a:extLst>
                  <a:ext uri="{FF2B5EF4-FFF2-40B4-BE49-F238E27FC236}">
                    <a16:creationId xmlns:a16="http://schemas.microsoft.com/office/drawing/2014/main" id="{B8952B68-47E9-95EE-4C99-BC3231BD37A9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1" name="Cube 80">
                <a:extLst>
                  <a:ext uri="{FF2B5EF4-FFF2-40B4-BE49-F238E27FC236}">
                    <a16:creationId xmlns:a16="http://schemas.microsoft.com/office/drawing/2014/main" id="{DF117CD6-811C-D159-7ABD-1C119802190E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2" name="Cube 81">
                <a:extLst>
                  <a:ext uri="{FF2B5EF4-FFF2-40B4-BE49-F238E27FC236}">
                    <a16:creationId xmlns:a16="http://schemas.microsoft.com/office/drawing/2014/main" id="{AC471E01-1026-191D-491B-543D6A38021E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3" name="Cube 82">
                <a:extLst>
                  <a:ext uri="{FF2B5EF4-FFF2-40B4-BE49-F238E27FC236}">
                    <a16:creationId xmlns:a16="http://schemas.microsoft.com/office/drawing/2014/main" id="{89791C30-F942-35F2-4008-B3171A5BDA4D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022656D2-E924-FA8E-50EF-D210787ED675}"/>
                </a:ext>
              </a:extLst>
            </p:cNvPr>
            <p:cNvGrpSpPr/>
            <p:nvPr/>
          </p:nvGrpSpPr>
          <p:grpSpPr>
            <a:xfrm>
              <a:off x="397978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64" name="Cube 63">
                <a:extLst>
                  <a:ext uri="{FF2B5EF4-FFF2-40B4-BE49-F238E27FC236}">
                    <a16:creationId xmlns:a16="http://schemas.microsoft.com/office/drawing/2014/main" id="{14C0E718-3AD4-A627-414D-938E327ACA11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5" name="Cube 64">
                <a:extLst>
                  <a:ext uri="{FF2B5EF4-FFF2-40B4-BE49-F238E27FC236}">
                    <a16:creationId xmlns:a16="http://schemas.microsoft.com/office/drawing/2014/main" id="{EE8A2236-F96B-76FD-F20C-5CB4A6030292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6" name="Cube 65">
                <a:extLst>
                  <a:ext uri="{FF2B5EF4-FFF2-40B4-BE49-F238E27FC236}">
                    <a16:creationId xmlns:a16="http://schemas.microsoft.com/office/drawing/2014/main" id="{682A9430-56BA-6848-CE6A-A0B6D5944D83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7" name="Cube 66">
                <a:extLst>
                  <a:ext uri="{FF2B5EF4-FFF2-40B4-BE49-F238E27FC236}">
                    <a16:creationId xmlns:a16="http://schemas.microsoft.com/office/drawing/2014/main" id="{6D5148C8-21F1-C259-343A-02AB5EF70334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8" name="Cube 67">
                <a:extLst>
                  <a:ext uri="{FF2B5EF4-FFF2-40B4-BE49-F238E27FC236}">
                    <a16:creationId xmlns:a16="http://schemas.microsoft.com/office/drawing/2014/main" id="{2B72AA56-0C17-A9B8-2D0D-5A8B4547DE73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9" name="Cube 68">
                <a:extLst>
                  <a:ext uri="{FF2B5EF4-FFF2-40B4-BE49-F238E27FC236}">
                    <a16:creationId xmlns:a16="http://schemas.microsoft.com/office/drawing/2014/main" id="{026FE3AB-A379-228A-F1B1-1D2C018674FD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0" name="Cube 69">
                <a:extLst>
                  <a:ext uri="{FF2B5EF4-FFF2-40B4-BE49-F238E27FC236}">
                    <a16:creationId xmlns:a16="http://schemas.microsoft.com/office/drawing/2014/main" id="{7BF2E325-BDD9-6436-4E78-D03BDFC59761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1" name="Cube 70">
                <a:extLst>
                  <a:ext uri="{FF2B5EF4-FFF2-40B4-BE49-F238E27FC236}">
                    <a16:creationId xmlns:a16="http://schemas.microsoft.com/office/drawing/2014/main" id="{C39A4DC5-6FE0-695F-A8B8-B6DA990FFEF8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2" name="Cube 71">
                <a:extLst>
                  <a:ext uri="{FF2B5EF4-FFF2-40B4-BE49-F238E27FC236}">
                    <a16:creationId xmlns:a16="http://schemas.microsoft.com/office/drawing/2014/main" id="{F1320688-AA85-3032-6730-9685881B6F33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3" name="Cube 72">
                <a:extLst>
                  <a:ext uri="{FF2B5EF4-FFF2-40B4-BE49-F238E27FC236}">
                    <a16:creationId xmlns:a16="http://schemas.microsoft.com/office/drawing/2014/main" id="{9808FEB2-9770-5F23-21E9-1C6E0539424E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2A34C796-D784-4CE3-5215-3B31172FFE58}"/>
                </a:ext>
              </a:extLst>
            </p:cNvPr>
            <p:cNvGrpSpPr/>
            <p:nvPr/>
          </p:nvGrpSpPr>
          <p:grpSpPr>
            <a:xfrm>
              <a:off x="4520865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54" name="Cube 53">
                <a:extLst>
                  <a:ext uri="{FF2B5EF4-FFF2-40B4-BE49-F238E27FC236}">
                    <a16:creationId xmlns:a16="http://schemas.microsoft.com/office/drawing/2014/main" id="{10C22EA6-DAF6-1A7B-1817-9F8E0B37C029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5" name="Cube 54">
                <a:extLst>
                  <a:ext uri="{FF2B5EF4-FFF2-40B4-BE49-F238E27FC236}">
                    <a16:creationId xmlns:a16="http://schemas.microsoft.com/office/drawing/2014/main" id="{58DFC7A9-1504-8E1B-7855-B43FCD74B210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6" name="Cube 55">
                <a:extLst>
                  <a:ext uri="{FF2B5EF4-FFF2-40B4-BE49-F238E27FC236}">
                    <a16:creationId xmlns:a16="http://schemas.microsoft.com/office/drawing/2014/main" id="{C31FF1EC-1C16-F292-F58E-6FC208B57A31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7" name="Cube 56">
                <a:extLst>
                  <a:ext uri="{FF2B5EF4-FFF2-40B4-BE49-F238E27FC236}">
                    <a16:creationId xmlns:a16="http://schemas.microsoft.com/office/drawing/2014/main" id="{94E85090-58BA-1FC7-5FDE-5A875D8809B5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8" name="Cube 57">
                <a:extLst>
                  <a:ext uri="{FF2B5EF4-FFF2-40B4-BE49-F238E27FC236}">
                    <a16:creationId xmlns:a16="http://schemas.microsoft.com/office/drawing/2014/main" id="{9DCBF82A-35DD-2222-E8F9-C2AC164D98D8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9" name="Cube 58">
                <a:extLst>
                  <a:ext uri="{FF2B5EF4-FFF2-40B4-BE49-F238E27FC236}">
                    <a16:creationId xmlns:a16="http://schemas.microsoft.com/office/drawing/2014/main" id="{799B0958-9F07-31F5-E3E7-54265C2EF815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0" name="Cube 59">
                <a:extLst>
                  <a:ext uri="{FF2B5EF4-FFF2-40B4-BE49-F238E27FC236}">
                    <a16:creationId xmlns:a16="http://schemas.microsoft.com/office/drawing/2014/main" id="{F5C5028C-CA1A-9917-7521-4EDB65C18E1E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1" name="Cube 60">
                <a:extLst>
                  <a:ext uri="{FF2B5EF4-FFF2-40B4-BE49-F238E27FC236}">
                    <a16:creationId xmlns:a16="http://schemas.microsoft.com/office/drawing/2014/main" id="{539EE754-05DA-1A47-E97C-4D52A34AEDD2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2" name="Cube 61">
                <a:extLst>
                  <a:ext uri="{FF2B5EF4-FFF2-40B4-BE49-F238E27FC236}">
                    <a16:creationId xmlns:a16="http://schemas.microsoft.com/office/drawing/2014/main" id="{B609F88B-115E-5B29-994C-1D76F988F4C5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3" name="Cube 62">
                <a:extLst>
                  <a:ext uri="{FF2B5EF4-FFF2-40B4-BE49-F238E27FC236}">
                    <a16:creationId xmlns:a16="http://schemas.microsoft.com/office/drawing/2014/main" id="{6C741722-4B02-2D00-BAB1-76D2A7943C3F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828FB43E-B90C-1CD6-2B16-C118F334E9BE}"/>
                </a:ext>
              </a:extLst>
            </p:cNvPr>
            <p:cNvGrpSpPr/>
            <p:nvPr/>
          </p:nvGrpSpPr>
          <p:grpSpPr>
            <a:xfrm>
              <a:off x="5072510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44" name="Cube 43">
                <a:extLst>
                  <a:ext uri="{FF2B5EF4-FFF2-40B4-BE49-F238E27FC236}">
                    <a16:creationId xmlns:a16="http://schemas.microsoft.com/office/drawing/2014/main" id="{A0313811-8D28-1B60-9768-B1ADCE9E0A2E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5" name="Cube 44">
                <a:extLst>
                  <a:ext uri="{FF2B5EF4-FFF2-40B4-BE49-F238E27FC236}">
                    <a16:creationId xmlns:a16="http://schemas.microsoft.com/office/drawing/2014/main" id="{96D281C7-40A7-3ECA-2C56-D12EC816B09C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6" name="Cube 45">
                <a:extLst>
                  <a:ext uri="{FF2B5EF4-FFF2-40B4-BE49-F238E27FC236}">
                    <a16:creationId xmlns:a16="http://schemas.microsoft.com/office/drawing/2014/main" id="{2E23E3CD-2CB2-BB18-E847-FD4352172C0A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7" name="Cube 46">
                <a:extLst>
                  <a:ext uri="{FF2B5EF4-FFF2-40B4-BE49-F238E27FC236}">
                    <a16:creationId xmlns:a16="http://schemas.microsoft.com/office/drawing/2014/main" id="{853D67FF-CB9F-42D4-B034-B2688E909943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8" name="Cube 47">
                <a:extLst>
                  <a:ext uri="{FF2B5EF4-FFF2-40B4-BE49-F238E27FC236}">
                    <a16:creationId xmlns:a16="http://schemas.microsoft.com/office/drawing/2014/main" id="{32050389-6D15-FDDD-A858-B81D90B5E807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9" name="Cube 48">
                <a:extLst>
                  <a:ext uri="{FF2B5EF4-FFF2-40B4-BE49-F238E27FC236}">
                    <a16:creationId xmlns:a16="http://schemas.microsoft.com/office/drawing/2014/main" id="{F16A40A5-F5A0-0ADD-0B0B-DACDBE6D0C14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0" name="Cube 49">
                <a:extLst>
                  <a:ext uri="{FF2B5EF4-FFF2-40B4-BE49-F238E27FC236}">
                    <a16:creationId xmlns:a16="http://schemas.microsoft.com/office/drawing/2014/main" id="{DF43CD5D-24D7-354C-C713-C0291CFF8ACF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1" name="Cube 50">
                <a:extLst>
                  <a:ext uri="{FF2B5EF4-FFF2-40B4-BE49-F238E27FC236}">
                    <a16:creationId xmlns:a16="http://schemas.microsoft.com/office/drawing/2014/main" id="{1960603D-1FBC-C887-5C68-87BCB4BC9906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2" name="Cube 51">
                <a:extLst>
                  <a:ext uri="{FF2B5EF4-FFF2-40B4-BE49-F238E27FC236}">
                    <a16:creationId xmlns:a16="http://schemas.microsoft.com/office/drawing/2014/main" id="{342E25B6-D397-0E7F-6703-2120B67467AB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3" name="Cube 52">
                <a:extLst>
                  <a:ext uri="{FF2B5EF4-FFF2-40B4-BE49-F238E27FC236}">
                    <a16:creationId xmlns:a16="http://schemas.microsoft.com/office/drawing/2014/main" id="{8FCA8FB7-C19B-6E4E-ACD1-0A4D2768A169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3012A6CD-0E2F-7E8E-6929-64FE28333355}"/>
                </a:ext>
              </a:extLst>
            </p:cNvPr>
            <p:cNvGrpSpPr/>
            <p:nvPr/>
          </p:nvGrpSpPr>
          <p:grpSpPr>
            <a:xfrm>
              <a:off x="5623277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34" name="Cube 33">
                <a:extLst>
                  <a:ext uri="{FF2B5EF4-FFF2-40B4-BE49-F238E27FC236}">
                    <a16:creationId xmlns:a16="http://schemas.microsoft.com/office/drawing/2014/main" id="{9465B047-5BAD-F9B9-AF4A-FA53649E8FB1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5" name="Cube 34">
                <a:extLst>
                  <a:ext uri="{FF2B5EF4-FFF2-40B4-BE49-F238E27FC236}">
                    <a16:creationId xmlns:a16="http://schemas.microsoft.com/office/drawing/2014/main" id="{158A728F-46BD-4434-0BC0-637DA0F3697E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6" name="Cube 35">
                <a:extLst>
                  <a:ext uri="{FF2B5EF4-FFF2-40B4-BE49-F238E27FC236}">
                    <a16:creationId xmlns:a16="http://schemas.microsoft.com/office/drawing/2014/main" id="{B484C0A4-F9BE-B744-034F-65E7D11F89D2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7" name="Cube 36">
                <a:extLst>
                  <a:ext uri="{FF2B5EF4-FFF2-40B4-BE49-F238E27FC236}">
                    <a16:creationId xmlns:a16="http://schemas.microsoft.com/office/drawing/2014/main" id="{FB5A041B-C89B-4E69-E61C-92FFCE3C3C84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8" name="Cube 37">
                <a:extLst>
                  <a:ext uri="{FF2B5EF4-FFF2-40B4-BE49-F238E27FC236}">
                    <a16:creationId xmlns:a16="http://schemas.microsoft.com/office/drawing/2014/main" id="{99128951-9CAF-332D-D77A-1AECD7710D63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9" name="Cube 38">
                <a:extLst>
                  <a:ext uri="{FF2B5EF4-FFF2-40B4-BE49-F238E27FC236}">
                    <a16:creationId xmlns:a16="http://schemas.microsoft.com/office/drawing/2014/main" id="{83E029F2-0696-2F16-9548-989B23CBC54B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0" name="Cube 39">
                <a:extLst>
                  <a:ext uri="{FF2B5EF4-FFF2-40B4-BE49-F238E27FC236}">
                    <a16:creationId xmlns:a16="http://schemas.microsoft.com/office/drawing/2014/main" id="{30E82897-90EE-D5C7-BE78-780812251A2A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1" name="Cube 40">
                <a:extLst>
                  <a:ext uri="{FF2B5EF4-FFF2-40B4-BE49-F238E27FC236}">
                    <a16:creationId xmlns:a16="http://schemas.microsoft.com/office/drawing/2014/main" id="{FB5C490E-8CF4-23F2-7336-315A80FF9063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2" name="Cube 41">
                <a:extLst>
                  <a:ext uri="{FF2B5EF4-FFF2-40B4-BE49-F238E27FC236}">
                    <a16:creationId xmlns:a16="http://schemas.microsoft.com/office/drawing/2014/main" id="{336D1755-0945-227B-8DC1-0DBD10721326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3" name="Cube 42">
                <a:extLst>
                  <a:ext uri="{FF2B5EF4-FFF2-40B4-BE49-F238E27FC236}">
                    <a16:creationId xmlns:a16="http://schemas.microsoft.com/office/drawing/2014/main" id="{682C220B-264A-75F8-DA4F-568B6C0F283A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8BBF3402-42D0-3CDE-F9BF-F80BBB9A56A0}"/>
              </a:ext>
            </a:extLst>
          </p:cNvPr>
          <p:cNvGrpSpPr/>
          <p:nvPr/>
        </p:nvGrpSpPr>
        <p:grpSpPr>
          <a:xfrm>
            <a:off x="3522271" y="2593543"/>
            <a:ext cx="275113" cy="2119674"/>
            <a:chOff x="871018" y="1537848"/>
            <a:chExt cx="736556" cy="5674975"/>
          </a:xfrm>
        </p:grpSpPr>
        <p:sp>
          <p:nvSpPr>
            <p:cNvPr id="135" name="Cube 134">
              <a:extLst>
                <a:ext uri="{FF2B5EF4-FFF2-40B4-BE49-F238E27FC236}">
                  <a16:creationId xmlns:a16="http://schemas.microsoft.com/office/drawing/2014/main" id="{3FCB0AEE-AF60-5433-6264-147574E731A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Cube 135">
              <a:extLst>
                <a:ext uri="{FF2B5EF4-FFF2-40B4-BE49-F238E27FC236}">
                  <a16:creationId xmlns:a16="http://schemas.microsoft.com/office/drawing/2014/main" id="{B8D1099A-E119-E067-BABE-D1EE9E722BF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7" name="Cube 136">
              <a:extLst>
                <a:ext uri="{FF2B5EF4-FFF2-40B4-BE49-F238E27FC236}">
                  <a16:creationId xmlns:a16="http://schemas.microsoft.com/office/drawing/2014/main" id="{B886B6E5-DBE6-5AC6-8A32-DCE12D635CC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Cube 137">
              <a:extLst>
                <a:ext uri="{FF2B5EF4-FFF2-40B4-BE49-F238E27FC236}">
                  <a16:creationId xmlns:a16="http://schemas.microsoft.com/office/drawing/2014/main" id="{9E33BE0A-89F0-F3F0-0745-B62777B67C9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9" name="Cube 138">
              <a:extLst>
                <a:ext uri="{FF2B5EF4-FFF2-40B4-BE49-F238E27FC236}">
                  <a16:creationId xmlns:a16="http://schemas.microsoft.com/office/drawing/2014/main" id="{DA34FA17-6C45-CC97-DC21-719CDDB3C2D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0" name="Cube 139">
              <a:extLst>
                <a:ext uri="{FF2B5EF4-FFF2-40B4-BE49-F238E27FC236}">
                  <a16:creationId xmlns:a16="http://schemas.microsoft.com/office/drawing/2014/main" id="{182FAA73-9192-608E-22A5-8A57236D961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1" name="Cube 140">
              <a:extLst>
                <a:ext uri="{FF2B5EF4-FFF2-40B4-BE49-F238E27FC236}">
                  <a16:creationId xmlns:a16="http://schemas.microsoft.com/office/drawing/2014/main" id="{6FBEABF5-F793-1486-AD8B-27D59804362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Cube 141">
              <a:extLst>
                <a:ext uri="{FF2B5EF4-FFF2-40B4-BE49-F238E27FC236}">
                  <a16:creationId xmlns:a16="http://schemas.microsoft.com/office/drawing/2014/main" id="{8B6B2AAF-DF62-2EBE-1D91-8899CCAFA46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Cube 142">
              <a:extLst>
                <a:ext uri="{FF2B5EF4-FFF2-40B4-BE49-F238E27FC236}">
                  <a16:creationId xmlns:a16="http://schemas.microsoft.com/office/drawing/2014/main" id="{F8ABA623-6320-F2DC-8B06-BE83B64E0B6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4" name="Cube 143">
              <a:extLst>
                <a:ext uri="{FF2B5EF4-FFF2-40B4-BE49-F238E27FC236}">
                  <a16:creationId xmlns:a16="http://schemas.microsoft.com/office/drawing/2014/main" id="{AE1E7211-B3B5-95A4-6632-4CB62CC0CC5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4B45E4F3-7DD7-E95D-B730-ED4F9F008317}"/>
              </a:ext>
            </a:extLst>
          </p:cNvPr>
          <p:cNvGrpSpPr/>
          <p:nvPr/>
        </p:nvGrpSpPr>
        <p:grpSpPr>
          <a:xfrm>
            <a:off x="3893622" y="2622640"/>
            <a:ext cx="275113" cy="2119674"/>
            <a:chOff x="871018" y="1537848"/>
            <a:chExt cx="736556" cy="5674975"/>
          </a:xfrm>
        </p:grpSpPr>
        <p:sp>
          <p:nvSpPr>
            <p:cNvPr id="146" name="Cube 145">
              <a:extLst>
                <a:ext uri="{FF2B5EF4-FFF2-40B4-BE49-F238E27FC236}">
                  <a16:creationId xmlns:a16="http://schemas.microsoft.com/office/drawing/2014/main" id="{9D7D0C66-4622-7D45-C5D4-E9F4DBFF3B9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7" name="Cube 146">
              <a:extLst>
                <a:ext uri="{FF2B5EF4-FFF2-40B4-BE49-F238E27FC236}">
                  <a16:creationId xmlns:a16="http://schemas.microsoft.com/office/drawing/2014/main" id="{B7741663-EE9D-23D6-09E2-B9621AB08BE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8" name="Cube 147">
              <a:extLst>
                <a:ext uri="{FF2B5EF4-FFF2-40B4-BE49-F238E27FC236}">
                  <a16:creationId xmlns:a16="http://schemas.microsoft.com/office/drawing/2014/main" id="{52BEBDE8-9028-C407-749E-5C80BCCB9DF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" name="Cube 148">
              <a:extLst>
                <a:ext uri="{FF2B5EF4-FFF2-40B4-BE49-F238E27FC236}">
                  <a16:creationId xmlns:a16="http://schemas.microsoft.com/office/drawing/2014/main" id="{B8904AB0-82D9-0376-B285-1AFA0C72A4E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0" name="Cube 149">
              <a:extLst>
                <a:ext uri="{FF2B5EF4-FFF2-40B4-BE49-F238E27FC236}">
                  <a16:creationId xmlns:a16="http://schemas.microsoft.com/office/drawing/2014/main" id="{F0EF7264-31CE-411F-A684-E7A8241BD7B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1" name="Cube 150">
              <a:extLst>
                <a:ext uri="{FF2B5EF4-FFF2-40B4-BE49-F238E27FC236}">
                  <a16:creationId xmlns:a16="http://schemas.microsoft.com/office/drawing/2014/main" id="{AB22E2AD-D02E-09B1-09CC-D8F9B8D3531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2" name="Cube 151">
              <a:extLst>
                <a:ext uri="{FF2B5EF4-FFF2-40B4-BE49-F238E27FC236}">
                  <a16:creationId xmlns:a16="http://schemas.microsoft.com/office/drawing/2014/main" id="{071D0EF8-BD2A-1E41-D9E6-18403E517BA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3" name="Cube 152">
              <a:extLst>
                <a:ext uri="{FF2B5EF4-FFF2-40B4-BE49-F238E27FC236}">
                  <a16:creationId xmlns:a16="http://schemas.microsoft.com/office/drawing/2014/main" id="{643D0880-33D1-F741-5B44-BD3108FD02A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4" name="Cube 153">
              <a:extLst>
                <a:ext uri="{FF2B5EF4-FFF2-40B4-BE49-F238E27FC236}">
                  <a16:creationId xmlns:a16="http://schemas.microsoft.com/office/drawing/2014/main" id="{03A11C7E-81B2-7DED-181E-F1E17FB57F6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5" name="Cube 154">
              <a:extLst>
                <a:ext uri="{FF2B5EF4-FFF2-40B4-BE49-F238E27FC236}">
                  <a16:creationId xmlns:a16="http://schemas.microsoft.com/office/drawing/2014/main" id="{DE00B58F-B7B3-BEC6-5C4B-6C16F3FFE66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FD0C1352-C35B-CE7C-5ED1-F5F7D7072858}"/>
              </a:ext>
            </a:extLst>
          </p:cNvPr>
          <p:cNvGrpSpPr/>
          <p:nvPr/>
        </p:nvGrpSpPr>
        <p:grpSpPr>
          <a:xfrm>
            <a:off x="5398593" y="2622565"/>
            <a:ext cx="2084689" cy="2109718"/>
            <a:chOff x="743294" y="1537848"/>
            <a:chExt cx="5616539" cy="5674975"/>
          </a:xfrm>
        </p:grpSpPr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DFE91096-23C3-BE9A-33EE-6F379D826CA4}"/>
                </a:ext>
              </a:extLst>
            </p:cNvPr>
            <p:cNvGrpSpPr/>
            <p:nvPr/>
          </p:nvGrpSpPr>
          <p:grpSpPr>
            <a:xfrm>
              <a:off x="743294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57" name="Cube 256">
                <a:extLst>
                  <a:ext uri="{FF2B5EF4-FFF2-40B4-BE49-F238E27FC236}">
                    <a16:creationId xmlns:a16="http://schemas.microsoft.com/office/drawing/2014/main" id="{150421EA-90FC-1CFE-0FA5-E791754069CF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8" name="Cube 257">
                <a:extLst>
                  <a:ext uri="{FF2B5EF4-FFF2-40B4-BE49-F238E27FC236}">
                    <a16:creationId xmlns:a16="http://schemas.microsoft.com/office/drawing/2014/main" id="{D42CC8E8-BDF0-8F7F-8D15-51BAB2E001C3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9" name="Cube 258">
                <a:extLst>
                  <a:ext uri="{FF2B5EF4-FFF2-40B4-BE49-F238E27FC236}">
                    <a16:creationId xmlns:a16="http://schemas.microsoft.com/office/drawing/2014/main" id="{2E3CC7D5-2D65-8122-6712-79A41074C9CF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0" name="Cube 259">
                <a:extLst>
                  <a:ext uri="{FF2B5EF4-FFF2-40B4-BE49-F238E27FC236}">
                    <a16:creationId xmlns:a16="http://schemas.microsoft.com/office/drawing/2014/main" id="{1A1F599A-C261-8545-1323-A2770C1227B1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1" name="Cube 260">
                <a:extLst>
                  <a:ext uri="{FF2B5EF4-FFF2-40B4-BE49-F238E27FC236}">
                    <a16:creationId xmlns:a16="http://schemas.microsoft.com/office/drawing/2014/main" id="{1C3AE5E6-5D4F-E35F-E5CD-C8FD7DE95D7C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2" name="Cube 261">
                <a:extLst>
                  <a:ext uri="{FF2B5EF4-FFF2-40B4-BE49-F238E27FC236}">
                    <a16:creationId xmlns:a16="http://schemas.microsoft.com/office/drawing/2014/main" id="{332FDE01-CD77-BC37-F014-C9B2D6C6CE39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3" name="Cube 262">
                <a:extLst>
                  <a:ext uri="{FF2B5EF4-FFF2-40B4-BE49-F238E27FC236}">
                    <a16:creationId xmlns:a16="http://schemas.microsoft.com/office/drawing/2014/main" id="{F0D69A16-324E-DAD2-6F4A-8AA650BA450E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4" name="Cube 263">
                <a:extLst>
                  <a:ext uri="{FF2B5EF4-FFF2-40B4-BE49-F238E27FC236}">
                    <a16:creationId xmlns:a16="http://schemas.microsoft.com/office/drawing/2014/main" id="{C0D5E6C8-D63C-CAEA-A423-5666D4AE884A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5" name="Cube 264">
                <a:extLst>
                  <a:ext uri="{FF2B5EF4-FFF2-40B4-BE49-F238E27FC236}">
                    <a16:creationId xmlns:a16="http://schemas.microsoft.com/office/drawing/2014/main" id="{4DF430D8-5D90-A626-D652-8A42AB560BE8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6" name="Cube 265">
                <a:extLst>
                  <a:ext uri="{FF2B5EF4-FFF2-40B4-BE49-F238E27FC236}">
                    <a16:creationId xmlns:a16="http://schemas.microsoft.com/office/drawing/2014/main" id="{CC07238A-E05F-598B-DD4A-57802DAA8757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7ED9BD62-5302-6B2D-F675-5A4F31D8FA9F}"/>
                </a:ext>
              </a:extLst>
            </p:cNvPr>
            <p:cNvGrpSpPr/>
            <p:nvPr/>
          </p:nvGrpSpPr>
          <p:grpSpPr>
            <a:xfrm>
              <a:off x="1263972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47" name="Cube 246">
                <a:extLst>
                  <a:ext uri="{FF2B5EF4-FFF2-40B4-BE49-F238E27FC236}">
                    <a16:creationId xmlns:a16="http://schemas.microsoft.com/office/drawing/2014/main" id="{80ED5AD8-7EFF-9C43-1D98-740DDE860498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8" name="Cube 247">
                <a:extLst>
                  <a:ext uri="{FF2B5EF4-FFF2-40B4-BE49-F238E27FC236}">
                    <a16:creationId xmlns:a16="http://schemas.microsoft.com/office/drawing/2014/main" id="{ADD27BB2-2FCA-94AC-826D-1A904277A34D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9" name="Cube 248">
                <a:extLst>
                  <a:ext uri="{FF2B5EF4-FFF2-40B4-BE49-F238E27FC236}">
                    <a16:creationId xmlns:a16="http://schemas.microsoft.com/office/drawing/2014/main" id="{F7D80FD3-7761-DFE7-0076-378CCA0FA7AD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0" name="Cube 249">
                <a:extLst>
                  <a:ext uri="{FF2B5EF4-FFF2-40B4-BE49-F238E27FC236}">
                    <a16:creationId xmlns:a16="http://schemas.microsoft.com/office/drawing/2014/main" id="{6D0DC833-82A4-9C3A-CA4A-0B573BA1CC15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1" name="Cube 250">
                <a:extLst>
                  <a:ext uri="{FF2B5EF4-FFF2-40B4-BE49-F238E27FC236}">
                    <a16:creationId xmlns:a16="http://schemas.microsoft.com/office/drawing/2014/main" id="{FB1DBC50-A20F-088D-E240-6BB7C450B22F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2" name="Cube 251">
                <a:extLst>
                  <a:ext uri="{FF2B5EF4-FFF2-40B4-BE49-F238E27FC236}">
                    <a16:creationId xmlns:a16="http://schemas.microsoft.com/office/drawing/2014/main" id="{5FA86178-5195-D717-8533-94E68B867C93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3" name="Cube 252">
                <a:extLst>
                  <a:ext uri="{FF2B5EF4-FFF2-40B4-BE49-F238E27FC236}">
                    <a16:creationId xmlns:a16="http://schemas.microsoft.com/office/drawing/2014/main" id="{6B9616B9-1D80-CDD7-0C1E-ED000068EB54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4" name="Cube 253">
                <a:extLst>
                  <a:ext uri="{FF2B5EF4-FFF2-40B4-BE49-F238E27FC236}">
                    <a16:creationId xmlns:a16="http://schemas.microsoft.com/office/drawing/2014/main" id="{06785259-7A85-2A8E-AE72-E8C8A9473307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5" name="Cube 254">
                <a:extLst>
                  <a:ext uri="{FF2B5EF4-FFF2-40B4-BE49-F238E27FC236}">
                    <a16:creationId xmlns:a16="http://schemas.microsoft.com/office/drawing/2014/main" id="{4460B7F1-074D-10B9-D12E-A5894D9CB99F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6" name="Cube 255">
                <a:extLst>
                  <a:ext uri="{FF2B5EF4-FFF2-40B4-BE49-F238E27FC236}">
                    <a16:creationId xmlns:a16="http://schemas.microsoft.com/office/drawing/2014/main" id="{4D044FDB-8337-796B-9C03-4966D189F360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EA3582A8-B149-55FF-3E07-98A896BB1C5D}"/>
                </a:ext>
              </a:extLst>
            </p:cNvPr>
            <p:cNvGrpSpPr/>
            <p:nvPr/>
          </p:nvGrpSpPr>
          <p:grpSpPr>
            <a:xfrm>
              <a:off x="1805051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37" name="Cube 236">
                <a:extLst>
                  <a:ext uri="{FF2B5EF4-FFF2-40B4-BE49-F238E27FC236}">
                    <a16:creationId xmlns:a16="http://schemas.microsoft.com/office/drawing/2014/main" id="{303BB0D3-B4C2-F7CC-E4CD-1ACF0142C623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8" name="Cube 237">
                <a:extLst>
                  <a:ext uri="{FF2B5EF4-FFF2-40B4-BE49-F238E27FC236}">
                    <a16:creationId xmlns:a16="http://schemas.microsoft.com/office/drawing/2014/main" id="{430B706D-7779-3559-12BB-FF864660A243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9" name="Cube 238">
                <a:extLst>
                  <a:ext uri="{FF2B5EF4-FFF2-40B4-BE49-F238E27FC236}">
                    <a16:creationId xmlns:a16="http://schemas.microsoft.com/office/drawing/2014/main" id="{A33D618E-3DF4-4DA3-FB50-FF7E7ACA254C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0" name="Cube 239">
                <a:extLst>
                  <a:ext uri="{FF2B5EF4-FFF2-40B4-BE49-F238E27FC236}">
                    <a16:creationId xmlns:a16="http://schemas.microsoft.com/office/drawing/2014/main" id="{84262082-AF70-D440-DFF2-65AE43653E10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1" name="Cube 240">
                <a:extLst>
                  <a:ext uri="{FF2B5EF4-FFF2-40B4-BE49-F238E27FC236}">
                    <a16:creationId xmlns:a16="http://schemas.microsoft.com/office/drawing/2014/main" id="{D4D2859D-C9E6-38EE-E19C-9BE88DF8D5EA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2" name="Cube 241">
                <a:extLst>
                  <a:ext uri="{FF2B5EF4-FFF2-40B4-BE49-F238E27FC236}">
                    <a16:creationId xmlns:a16="http://schemas.microsoft.com/office/drawing/2014/main" id="{0325BC1D-D9B9-A91C-12C7-B68A956056EA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3" name="Cube 242">
                <a:extLst>
                  <a:ext uri="{FF2B5EF4-FFF2-40B4-BE49-F238E27FC236}">
                    <a16:creationId xmlns:a16="http://schemas.microsoft.com/office/drawing/2014/main" id="{5EC8C222-79FE-7A39-FB39-9E6581B5CB08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4" name="Cube 243">
                <a:extLst>
                  <a:ext uri="{FF2B5EF4-FFF2-40B4-BE49-F238E27FC236}">
                    <a16:creationId xmlns:a16="http://schemas.microsoft.com/office/drawing/2014/main" id="{739D6B32-0A9D-C055-7C37-0EC5535FF5A8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5" name="Cube 244">
                <a:extLst>
                  <a:ext uri="{FF2B5EF4-FFF2-40B4-BE49-F238E27FC236}">
                    <a16:creationId xmlns:a16="http://schemas.microsoft.com/office/drawing/2014/main" id="{CC4127B0-6A1F-9B26-13DE-BC2354D8DE76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6" name="Cube 245">
                <a:extLst>
                  <a:ext uri="{FF2B5EF4-FFF2-40B4-BE49-F238E27FC236}">
                    <a16:creationId xmlns:a16="http://schemas.microsoft.com/office/drawing/2014/main" id="{4AA44D2E-3961-A23B-45FC-938352F22103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569BBC91-B719-B1D6-09F1-9776998B2070}"/>
                </a:ext>
              </a:extLst>
            </p:cNvPr>
            <p:cNvGrpSpPr/>
            <p:nvPr/>
          </p:nvGrpSpPr>
          <p:grpSpPr>
            <a:xfrm>
              <a:off x="235669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27" name="Cube 226">
                <a:extLst>
                  <a:ext uri="{FF2B5EF4-FFF2-40B4-BE49-F238E27FC236}">
                    <a16:creationId xmlns:a16="http://schemas.microsoft.com/office/drawing/2014/main" id="{385E3721-0805-2CA3-27C8-2E5535AD0429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8" name="Cube 227">
                <a:extLst>
                  <a:ext uri="{FF2B5EF4-FFF2-40B4-BE49-F238E27FC236}">
                    <a16:creationId xmlns:a16="http://schemas.microsoft.com/office/drawing/2014/main" id="{FADCF72F-716C-90AD-DBFC-77628B42F90D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9" name="Cube 228">
                <a:extLst>
                  <a:ext uri="{FF2B5EF4-FFF2-40B4-BE49-F238E27FC236}">
                    <a16:creationId xmlns:a16="http://schemas.microsoft.com/office/drawing/2014/main" id="{C20A9FF2-9E7D-45DE-74F1-B765E67D23D5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0" name="Cube 229">
                <a:extLst>
                  <a:ext uri="{FF2B5EF4-FFF2-40B4-BE49-F238E27FC236}">
                    <a16:creationId xmlns:a16="http://schemas.microsoft.com/office/drawing/2014/main" id="{9727018F-E96E-5C54-2736-FA14DE6B4B30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1" name="Cube 230">
                <a:extLst>
                  <a:ext uri="{FF2B5EF4-FFF2-40B4-BE49-F238E27FC236}">
                    <a16:creationId xmlns:a16="http://schemas.microsoft.com/office/drawing/2014/main" id="{693D1925-8094-43D6-4EBD-B81101FD781E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2" name="Cube 231">
                <a:extLst>
                  <a:ext uri="{FF2B5EF4-FFF2-40B4-BE49-F238E27FC236}">
                    <a16:creationId xmlns:a16="http://schemas.microsoft.com/office/drawing/2014/main" id="{EE16D4A5-AC7C-6D4D-6BE5-97CF268A86E9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3" name="Cube 232">
                <a:extLst>
                  <a:ext uri="{FF2B5EF4-FFF2-40B4-BE49-F238E27FC236}">
                    <a16:creationId xmlns:a16="http://schemas.microsoft.com/office/drawing/2014/main" id="{9668AD70-0DA6-5C7C-D020-9F2072FB45E4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4" name="Cube 233">
                <a:extLst>
                  <a:ext uri="{FF2B5EF4-FFF2-40B4-BE49-F238E27FC236}">
                    <a16:creationId xmlns:a16="http://schemas.microsoft.com/office/drawing/2014/main" id="{D0786FF9-693B-E1E5-D835-66E039D57B55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5" name="Cube 234">
                <a:extLst>
                  <a:ext uri="{FF2B5EF4-FFF2-40B4-BE49-F238E27FC236}">
                    <a16:creationId xmlns:a16="http://schemas.microsoft.com/office/drawing/2014/main" id="{0F53C06B-6346-55EA-1EA9-4C4E031CC88B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6" name="Cube 235">
                <a:extLst>
                  <a:ext uri="{FF2B5EF4-FFF2-40B4-BE49-F238E27FC236}">
                    <a16:creationId xmlns:a16="http://schemas.microsoft.com/office/drawing/2014/main" id="{482F17CF-18B4-4A54-B8CC-0F9D75D7DA42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C3F9CEE3-F088-225D-8BAE-818E2DD93F0E}"/>
                </a:ext>
              </a:extLst>
            </p:cNvPr>
            <p:cNvGrpSpPr/>
            <p:nvPr/>
          </p:nvGrpSpPr>
          <p:grpSpPr>
            <a:xfrm>
              <a:off x="2907463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17" name="Cube 216">
                <a:extLst>
                  <a:ext uri="{FF2B5EF4-FFF2-40B4-BE49-F238E27FC236}">
                    <a16:creationId xmlns:a16="http://schemas.microsoft.com/office/drawing/2014/main" id="{01A8CA67-DBAB-D073-7630-321FA9FCDEAB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8" name="Cube 217">
                <a:extLst>
                  <a:ext uri="{FF2B5EF4-FFF2-40B4-BE49-F238E27FC236}">
                    <a16:creationId xmlns:a16="http://schemas.microsoft.com/office/drawing/2014/main" id="{CE5DAE07-C74C-113F-6141-36942E57CA30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9" name="Cube 218">
                <a:extLst>
                  <a:ext uri="{FF2B5EF4-FFF2-40B4-BE49-F238E27FC236}">
                    <a16:creationId xmlns:a16="http://schemas.microsoft.com/office/drawing/2014/main" id="{21F7D2FE-5815-7FE7-CF9B-E8F2FAB64ABF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0" name="Cube 219">
                <a:extLst>
                  <a:ext uri="{FF2B5EF4-FFF2-40B4-BE49-F238E27FC236}">
                    <a16:creationId xmlns:a16="http://schemas.microsoft.com/office/drawing/2014/main" id="{04AE4EFB-222D-F6AD-E090-149738D54E70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1" name="Cube 220">
                <a:extLst>
                  <a:ext uri="{FF2B5EF4-FFF2-40B4-BE49-F238E27FC236}">
                    <a16:creationId xmlns:a16="http://schemas.microsoft.com/office/drawing/2014/main" id="{43D656B9-8FA1-D91A-C697-9AE873239EFC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2" name="Cube 221">
                <a:extLst>
                  <a:ext uri="{FF2B5EF4-FFF2-40B4-BE49-F238E27FC236}">
                    <a16:creationId xmlns:a16="http://schemas.microsoft.com/office/drawing/2014/main" id="{5C5A2FCF-1E90-D2A6-F74F-7AC77E6F8331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3" name="Cube 222">
                <a:extLst>
                  <a:ext uri="{FF2B5EF4-FFF2-40B4-BE49-F238E27FC236}">
                    <a16:creationId xmlns:a16="http://schemas.microsoft.com/office/drawing/2014/main" id="{C3AC02AE-2380-90E1-B6B8-57587062F339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4" name="Cube 223">
                <a:extLst>
                  <a:ext uri="{FF2B5EF4-FFF2-40B4-BE49-F238E27FC236}">
                    <a16:creationId xmlns:a16="http://schemas.microsoft.com/office/drawing/2014/main" id="{C3FA83DC-B7EF-8C4B-CB6F-BCC97F53E0F8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5" name="Cube 224">
                <a:extLst>
                  <a:ext uri="{FF2B5EF4-FFF2-40B4-BE49-F238E27FC236}">
                    <a16:creationId xmlns:a16="http://schemas.microsoft.com/office/drawing/2014/main" id="{221FF9EC-2F85-E8D9-D625-06E35BB327E6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6" name="Cube 225">
                <a:extLst>
                  <a:ext uri="{FF2B5EF4-FFF2-40B4-BE49-F238E27FC236}">
                    <a16:creationId xmlns:a16="http://schemas.microsoft.com/office/drawing/2014/main" id="{ACA53BE5-6A04-0ED3-B2D2-C321B59EFA0C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BD8C691A-C71E-CF2C-EFA3-015147C37A68}"/>
                </a:ext>
              </a:extLst>
            </p:cNvPr>
            <p:cNvGrpSpPr/>
            <p:nvPr/>
          </p:nvGrpSpPr>
          <p:grpSpPr>
            <a:xfrm>
              <a:off x="3459108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07" name="Cube 206">
                <a:extLst>
                  <a:ext uri="{FF2B5EF4-FFF2-40B4-BE49-F238E27FC236}">
                    <a16:creationId xmlns:a16="http://schemas.microsoft.com/office/drawing/2014/main" id="{06732817-9CEF-24DD-C5E8-41238A7015CE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8" name="Cube 207">
                <a:extLst>
                  <a:ext uri="{FF2B5EF4-FFF2-40B4-BE49-F238E27FC236}">
                    <a16:creationId xmlns:a16="http://schemas.microsoft.com/office/drawing/2014/main" id="{6567DA22-2C29-09A9-A9DE-AFD125F92882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9" name="Cube 208">
                <a:extLst>
                  <a:ext uri="{FF2B5EF4-FFF2-40B4-BE49-F238E27FC236}">
                    <a16:creationId xmlns:a16="http://schemas.microsoft.com/office/drawing/2014/main" id="{2375AC75-3071-1324-CA43-3CB648614950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0" name="Cube 209">
                <a:extLst>
                  <a:ext uri="{FF2B5EF4-FFF2-40B4-BE49-F238E27FC236}">
                    <a16:creationId xmlns:a16="http://schemas.microsoft.com/office/drawing/2014/main" id="{A179DDD5-6FC4-B09A-832E-B03FEF3B01CE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1" name="Cube 210">
                <a:extLst>
                  <a:ext uri="{FF2B5EF4-FFF2-40B4-BE49-F238E27FC236}">
                    <a16:creationId xmlns:a16="http://schemas.microsoft.com/office/drawing/2014/main" id="{4AA7D607-985D-79D1-57A5-A0B6572509B4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2" name="Cube 211">
                <a:extLst>
                  <a:ext uri="{FF2B5EF4-FFF2-40B4-BE49-F238E27FC236}">
                    <a16:creationId xmlns:a16="http://schemas.microsoft.com/office/drawing/2014/main" id="{5BFC49A0-B83F-A357-91B8-7357E3D49DA4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3" name="Cube 212">
                <a:extLst>
                  <a:ext uri="{FF2B5EF4-FFF2-40B4-BE49-F238E27FC236}">
                    <a16:creationId xmlns:a16="http://schemas.microsoft.com/office/drawing/2014/main" id="{27C23728-A924-58E9-A54D-9F4CCD02D34F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4" name="Cube 213">
                <a:extLst>
                  <a:ext uri="{FF2B5EF4-FFF2-40B4-BE49-F238E27FC236}">
                    <a16:creationId xmlns:a16="http://schemas.microsoft.com/office/drawing/2014/main" id="{4582CA6C-005A-BB1B-3E27-6575C730EBEA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5" name="Cube 214">
                <a:extLst>
                  <a:ext uri="{FF2B5EF4-FFF2-40B4-BE49-F238E27FC236}">
                    <a16:creationId xmlns:a16="http://schemas.microsoft.com/office/drawing/2014/main" id="{264898D5-8ACC-1044-8642-51BF3AAC6C74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6" name="Cube 215">
                <a:extLst>
                  <a:ext uri="{FF2B5EF4-FFF2-40B4-BE49-F238E27FC236}">
                    <a16:creationId xmlns:a16="http://schemas.microsoft.com/office/drawing/2014/main" id="{FE8AB0D6-FC0D-3399-35CE-3B34BF312B59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31F55309-FAA2-7C96-B3DD-643C54B2C074}"/>
                </a:ext>
              </a:extLst>
            </p:cNvPr>
            <p:cNvGrpSpPr/>
            <p:nvPr/>
          </p:nvGrpSpPr>
          <p:grpSpPr>
            <a:xfrm>
              <a:off x="397978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97" name="Cube 196">
                <a:extLst>
                  <a:ext uri="{FF2B5EF4-FFF2-40B4-BE49-F238E27FC236}">
                    <a16:creationId xmlns:a16="http://schemas.microsoft.com/office/drawing/2014/main" id="{3F8133DE-EE3C-169C-E7EA-6FE3D85D8A0F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8" name="Cube 197">
                <a:extLst>
                  <a:ext uri="{FF2B5EF4-FFF2-40B4-BE49-F238E27FC236}">
                    <a16:creationId xmlns:a16="http://schemas.microsoft.com/office/drawing/2014/main" id="{DEC9231F-4914-862F-5F0E-6E68B3AA537E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9" name="Cube 198">
                <a:extLst>
                  <a:ext uri="{FF2B5EF4-FFF2-40B4-BE49-F238E27FC236}">
                    <a16:creationId xmlns:a16="http://schemas.microsoft.com/office/drawing/2014/main" id="{0065D40F-ABD8-58AB-46F8-E23271987FBD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0" name="Cube 199">
                <a:extLst>
                  <a:ext uri="{FF2B5EF4-FFF2-40B4-BE49-F238E27FC236}">
                    <a16:creationId xmlns:a16="http://schemas.microsoft.com/office/drawing/2014/main" id="{2197F7D0-6DA1-06F7-9670-054AB6BDC2C9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1" name="Cube 200">
                <a:extLst>
                  <a:ext uri="{FF2B5EF4-FFF2-40B4-BE49-F238E27FC236}">
                    <a16:creationId xmlns:a16="http://schemas.microsoft.com/office/drawing/2014/main" id="{81CFD496-0487-FD56-648D-36F68A4D1BB4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2" name="Cube 201">
                <a:extLst>
                  <a:ext uri="{FF2B5EF4-FFF2-40B4-BE49-F238E27FC236}">
                    <a16:creationId xmlns:a16="http://schemas.microsoft.com/office/drawing/2014/main" id="{72E0409F-555D-12C5-B7B6-21915791EF20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3" name="Cube 202">
                <a:extLst>
                  <a:ext uri="{FF2B5EF4-FFF2-40B4-BE49-F238E27FC236}">
                    <a16:creationId xmlns:a16="http://schemas.microsoft.com/office/drawing/2014/main" id="{9F705240-7AA6-F5AD-0AFB-0977A163887F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4" name="Cube 203">
                <a:extLst>
                  <a:ext uri="{FF2B5EF4-FFF2-40B4-BE49-F238E27FC236}">
                    <a16:creationId xmlns:a16="http://schemas.microsoft.com/office/drawing/2014/main" id="{267C5791-EACC-6771-26FE-8FA991CDF836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5" name="Cube 204">
                <a:extLst>
                  <a:ext uri="{FF2B5EF4-FFF2-40B4-BE49-F238E27FC236}">
                    <a16:creationId xmlns:a16="http://schemas.microsoft.com/office/drawing/2014/main" id="{654874A9-7B1B-4D84-7940-92C25F9A3AD9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6" name="Cube 205">
                <a:extLst>
                  <a:ext uri="{FF2B5EF4-FFF2-40B4-BE49-F238E27FC236}">
                    <a16:creationId xmlns:a16="http://schemas.microsoft.com/office/drawing/2014/main" id="{9EA7803B-CF9A-FA78-B00F-EC4A1CB62905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45C46672-19AE-00B1-9017-D14D3C0E97D4}"/>
                </a:ext>
              </a:extLst>
            </p:cNvPr>
            <p:cNvGrpSpPr/>
            <p:nvPr/>
          </p:nvGrpSpPr>
          <p:grpSpPr>
            <a:xfrm>
              <a:off x="4520865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87" name="Cube 186">
                <a:extLst>
                  <a:ext uri="{FF2B5EF4-FFF2-40B4-BE49-F238E27FC236}">
                    <a16:creationId xmlns:a16="http://schemas.microsoft.com/office/drawing/2014/main" id="{475CE76B-7526-A56A-D424-C3F356D1C129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8" name="Cube 187">
                <a:extLst>
                  <a:ext uri="{FF2B5EF4-FFF2-40B4-BE49-F238E27FC236}">
                    <a16:creationId xmlns:a16="http://schemas.microsoft.com/office/drawing/2014/main" id="{D9ED5F2E-1DF9-E28E-FFEA-89E7B369A09D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9" name="Cube 188">
                <a:extLst>
                  <a:ext uri="{FF2B5EF4-FFF2-40B4-BE49-F238E27FC236}">
                    <a16:creationId xmlns:a16="http://schemas.microsoft.com/office/drawing/2014/main" id="{EAF4E43D-1740-3F23-A0AD-DBAAC3E06C05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0" name="Cube 189">
                <a:extLst>
                  <a:ext uri="{FF2B5EF4-FFF2-40B4-BE49-F238E27FC236}">
                    <a16:creationId xmlns:a16="http://schemas.microsoft.com/office/drawing/2014/main" id="{D33FE334-981D-5527-E8EB-0E38F1131B94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1" name="Cube 190">
                <a:extLst>
                  <a:ext uri="{FF2B5EF4-FFF2-40B4-BE49-F238E27FC236}">
                    <a16:creationId xmlns:a16="http://schemas.microsoft.com/office/drawing/2014/main" id="{35DD1892-E4A7-2773-C7D7-6BF83992C6B7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2" name="Cube 191">
                <a:extLst>
                  <a:ext uri="{FF2B5EF4-FFF2-40B4-BE49-F238E27FC236}">
                    <a16:creationId xmlns:a16="http://schemas.microsoft.com/office/drawing/2014/main" id="{D8B26AC2-5287-A486-29FD-FF9CB9CEC564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3" name="Cube 192">
                <a:extLst>
                  <a:ext uri="{FF2B5EF4-FFF2-40B4-BE49-F238E27FC236}">
                    <a16:creationId xmlns:a16="http://schemas.microsoft.com/office/drawing/2014/main" id="{4E567B7E-735E-289A-68DA-61907EEE0706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4" name="Cube 193">
                <a:extLst>
                  <a:ext uri="{FF2B5EF4-FFF2-40B4-BE49-F238E27FC236}">
                    <a16:creationId xmlns:a16="http://schemas.microsoft.com/office/drawing/2014/main" id="{EA1B72B7-B8CC-A68E-F341-DCF1FD9C90FB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5" name="Cube 194">
                <a:extLst>
                  <a:ext uri="{FF2B5EF4-FFF2-40B4-BE49-F238E27FC236}">
                    <a16:creationId xmlns:a16="http://schemas.microsoft.com/office/drawing/2014/main" id="{4407D56C-669B-BB14-21A4-3F778FD30948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6" name="Cube 195">
                <a:extLst>
                  <a:ext uri="{FF2B5EF4-FFF2-40B4-BE49-F238E27FC236}">
                    <a16:creationId xmlns:a16="http://schemas.microsoft.com/office/drawing/2014/main" id="{92B083F0-1013-8E67-94E4-AD4AF5EA056A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CB43D2D9-519D-F3C4-88B6-C722BC65ADE8}"/>
                </a:ext>
              </a:extLst>
            </p:cNvPr>
            <p:cNvGrpSpPr/>
            <p:nvPr/>
          </p:nvGrpSpPr>
          <p:grpSpPr>
            <a:xfrm>
              <a:off x="5072510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77" name="Cube 176">
                <a:extLst>
                  <a:ext uri="{FF2B5EF4-FFF2-40B4-BE49-F238E27FC236}">
                    <a16:creationId xmlns:a16="http://schemas.microsoft.com/office/drawing/2014/main" id="{8E4FB498-C2FE-B6A7-761A-C041583C7945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8" name="Cube 177">
                <a:extLst>
                  <a:ext uri="{FF2B5EF4-FFF2-40B4-BE49-F238E27FC236}">
                    <a16:creationId xmlns:a16="http://schemas.microsoft.com/office/drawing/2014/main" id="{09C3CC49-0EF0-4DAE-158A-3C15FD87BC81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9" name="Cube 178">
                <a:extLst>
                  <a:ext uri="{FF2B5EF4-FFF2-40B4-BE49-F238E27FC236}">
                    <a16:creationId xmlns:a16="http://schemas.microsoft.com/office/drawing/2014/main" id="{D5F78A18-829B-E242-60F0-9EE7050FA759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0" name="Cube 179">
                <a:extLst>
                  <a:ext uri="{FF2B5EF4-FFF2-40B4-BE49-F238E27FC236}">
                    <a16:creationId xmlns:a16="http://schemas.microsoft.com/office/drawing/2014/main" id="{2F1CF299-B739-C7FB-174A-FE8172FE762C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1" name="Cube 180">
                <a:extLst>
                  <a:ext uri="{FF2B5EF4-FFF2-40B4-BE49-F238E27FC236}">
                    <a16:creationId xmlns:a16="http://schemas.microsoft.com/office/drawing/2014/main" id="{9DC563F6-FD15-3997-F189-DF598FBFE39E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2" name="Cube 181">
                <a:extLst>
                  <a:ext uri="{FF2B5EF4-FFF2-40B4-BE49-F238E27FC236}">
                    <a16:creationId xmlns:a16="http://schemas.microsoft.com/office/drawing/2014/main" id="{4DDA9BB5-FCAE-2D39-8EB7-47238C9C1BEA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3" name="Cube 182">
                <a:extLst>
                  <a:ext uri="{FF2B5EF4-FFF2-40B4-BE49-F238E27FC236}">
                    <a16:creationId xmlns:a16="http://schemas.microsoft.com/office/drawing/2014/main" id="{56E319BE-C359-321E-E474-1C3E215CA71E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4" name="Cube 183">
                <a:extLst>
                  <a:ext uri="{FF2B5EF4-FFF2-40B4-BE49-F238E27FC236}">
                    <a16:creationId xmlns:a16="http://schemas.microsoft.com/office/drawing/2014/main" id="{720C81D9-3C4E-1C3E-965A-8187635FB38F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5" name="Cube 184">
                <a:extLst>
                  <a:ext uri="{FF2B5EF4-FFF2-40B4-BE49-F238E27FC236}">
                    <a16:creationId xmlns:a16="http://schemas.microsoft.com/office/drawing/2014/main" id="{B0ED9F11-9C3B-383B-E7BF-E3590CE59E60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6" name="Cube 185">
                <a:extLst>
                  <a:ext uri="{FF2B5EF4-FFF2-40B4-BE49-F238E27FC236}">
                    <a16:creationId xmlns:a16="http://schemas.microsoft.com/office/drawing/2014/main" id="{651AAD74-1108-DE1E-9986-D540D68B06D8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F5A620C1-CDB7-EEDA-B522-B26BA919E2D3}"/>
                </a:ext>
              </a:extLst>
            </p:cNvPr>
            <p:cNvGrpSpPr/>
            <p:nvPr/>
          </p:nvGrpSpPr>
          <p:grpSpPr>
            <a:xfrm>
              <a:off x="5623277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67" name="Cube 166">
                <a:extLst>
                  <a:ext uri="{FF2B5EF4-FFF2-40B4-BE49-F238E27FC236}">
                    <a16:creationId xmlns:a16="http://schemas.microsoft.com/office/drawing/2014/main" id="{A745367C-4DD4-82D1-5D73-CDDA5E71087E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8" name="Cube 167">
                <a:extLst>
                  <a:ext uri="{FF2B5EF4-FFF2-40B4-BE49-F238E27FC236}">
                    <a16:creationId xmlns:a16="http://schemas.microsoft.com/office/drawing/2014/main" id="{8D470566-BCCE-779A-8ED6-F665952AC7D8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9" name="Cube 168">
                <a:extLst>
                  <a:ext uri="{FF2B5EF4-FFF2-40B4-BE49-F238E27FC236}">
                    <a16:creationId xmlns:a16="http://schemas.microsoft.com/office/drawing/2014/main" id="{DF4C54E6-5EF4-D017-F7FC-8D328F051B74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0" name="Cube 169">
                <a:extLst>
                  <a:ext uri="{FF2B5EF4-FFF2-40B4-BE49-F238E27FC236}">
                    <a16:creationId xmlns:a16="http://schemas.microsoft.com/office/drawing/2014/main" id="{C720561E-94C3-D486-911A-88AD05A0B8D6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1" name="Cube 170">
                <a:extLst>
                  <a:ext uri="{FF2B5EF4-FFF2-40B4-BE49-F238E27FC236}">
                    <a16:creationId xmlns:a16="http://schemas.microsoft.com/office/drawing/2014/main" id="{5F6031C2-11EB-7C0C-2B0B-D938F5EBF014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2" name="Cube 171">
                <a:extLst>
                  <a:ext uri="{FF2B5EF4-FFF2-40B4-BE49-F238E27FC236}">
                    <a16:creationId xmlns:a16="http://schemas.microsoft.com/office/drawing/2014/main" id="{A9C943C7-8E7E-C4F9-D12E-58E8AFAED578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3" name="Cube 172">
                <a:extLst>
                  <a:ext uri="{FF2B5EF4-FFF2-40B4-BE49-F238E27FC236}">
                    <a16:creationId xmlns:a16="http://schemas.microsoft.com/office/drawing/2014/main" id="{E8518CEB-0B5D-DE20-3714-C26588709837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4" name="Cube 173">
                <a:extLst>
                  <a:ext uri="{FF2B5EF4-FFF2-40B4-BE49-F238E27FC236}">
                    <a16:creationId xmlns:a16="http://schemas.microsoft.com/office/drawing/2014/main" id="{B187C9F6-B130-C82D-ABF5-44D61C33FF66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5" name="Cube 174">
                <a:extLst>
                  <a:ext uri="{FF2B5EF4-FFF2-40B4-BE49-F238E27FC236}">
                    <a16:creationId xmlns:a16="http://schemas.microsoft.com/office/drawing/2014/main" id="{3A6EFE73-673B-EF54-77BE-8A04A927D219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6" name="Cube 175">
                <a:extLst>
                  <a:ext uri="{FF2B5EF4-FFF2-40B4-BE49-F238E27FC236}">
                    <a16:creationId xmlns:a16="http://schemas.microsoft.com/office/drawing/2014/main" id="{B613B34E-393D-338E-35B7-08CD692A2D1B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76999711-65C1-4937-1217-DD1F96B5EC8E}"/>
              </a:ext>
            </a:extLst>
          </p:cNvPr>
          <p:cNvGrpSpPr/>
          <p:nvPr/>
        </p:nvGrpSpPr>
        <p:grpSpPr>
          <a:xfrm>
            <a:off x="7590534" y="2624247"/>
            <a:ext cx="275113" cy="2119674"/>
            <a:chOff x="871018" y="1537848"/>
            <a:chExt cx="736556" cy="5674975"/>
          </a:xfrm>
        </p:grpSpPr>
        <p:sp>
          <p:nvSpPr>
            <p:cNvPr id="268" name="Cube 267">
              <a:extLst>
                <a:ext uri="{FF2B5EF4-FFF2-40B4-BE49-F238E27FC236}">
                  <a16:creationId xmlns:a16="http://schemas.microsoft.com/office/drawing/2014/main" id="{B0AF789B-AA81-0BC2-5598-55163C4BE79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9" name="Cube 268">
              <a:extLst>
                <a:ext uri="{FF2B5EF4-FFF2-40B4-BE49-F238E27FC236}">
                  <a16:creationId xmlns:a16="http://schemas.microsoft.com/office/drawing/2014/main" id="{8F573820-ECE7-BBBB-0F69-2181C51AE20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0" name="Cube 269">
              <a:extLst>
                <a:ext uri="{FF2B5EF4-FFF2-40B4-BE49-F238E27FC236}">
                  <a16:creationId xmlns:a16="http://schemas.microsoft.com/office/drawing/2014/main" id="{F58CE664-0909-BBB4-18FA-0114432A392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1" name="Cube 270">
              <a:extLst>
                <a:ext uri="{FF2B5EF4-FFF2-40B4-BE49-F238E27FC236}">
                  <a16:creationId xmlns:a16="http://schemas.microsoft.com/office/drawing/2014/main" id="{834AAAC2-6CD3-B7F3-C39D-6A029D8E519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2" name="Cube 271">
              <a:extLst>
                <a:ext uri="{FF2B5EF4-FFF2-40B4-BE49-F238E27FC236}">
                  <a16:creationId xmlns:a16="http://schemas.microsoft.com/office/drawing/2014/main" id="{96165A09-545D-6A03-DAB7-C0ABA973C0C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3" name="Cube 272">
              <a:extLst>
                <a:ext uri="{FF2B5EF4-FFF2-40B4-BE49-F238E27FC236}">
                  <a16:creationId xmlns:a16="http://schemas.microsoft.com/office/drawing/2014/main" id="{3482060B-D1AB-41BD-C706-A541AF5904B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4" name="Cube 273">
              <a:extLst>
                <a:ext uri="{FF2B5EF4-FFF2-40B4-BE49-F238E27FC236}">
                  <a16:creationId xmlns:a16="http://schemas.microsoft.com/office/drawing/2014/main" id="{C94B723A-7439-E2DA-261C-C4EF3B1F2AE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5" name="Cube 274">
              <a:extLst>
                <a:ext uri="{FF2B5EF4-FFF2-40B4-BE49-F238E27FC236}">
                  <a16:creationId xmlns:a16="http://schemas.microsoft.com/office/drawing/2014/main" id="{C6F6FA50-8EB0-073A-4AC3-A09A02B26EB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6" name="Cube 275">
              <a:extLst>
                <a:ext uri="{FF2B5EF4-FFF2-40B4-BE49-F238E27FC236}">
                  <a16:creationId xmlns:a16="http://schemas.microsoft.com/office/drawing/2014/main" id="{07E65FF4-1C01-9416-B8DE-CD72E92862C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7" name="Cube 276">
              <a:extLst>
                <a:ext uri="{FF2B5EF4-FFF2-40B4-BE49-F238E27FC236}">
                  <a16:creationId xmlns:a16="http://schemas.microsoft.com/office/drawing/2014/main" id="{68CC2F38-5C3B-5104-4610-775BEF37B66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27EFB20D-BDDD-61BA-78BD-5F5077B6D63D}"/>
              </a:ext>
            </a:extLst>
          </p:cNvPr>
          <p:cNvGrpSpPr/>
          <p:nvPr/>
        </p:nvGrpSpPr>
        <p:grpSpPr>
          <a:xfrm>
            <a:off x="7957421" y="2594894"/>
            <a:ext cx="275113" cy="2119674"/>
            <a:chOff x="871018" y="1537848"/>
            <a:chExt cx="736556" cy="5674975"/>
          </a:xfrm>
        </p:grpSpPr>
        <p:sp>
          <p:nvSpPr>
            <p:cNvPr id="279" name="Cube 278">
              <a:extLst>
                <a:ext uri="{FF2B5EF4-FFF2-40B4-BE49-F238E27FC236}">
                  <a16:creationId xmlns:a16="http://schemas.microsoft.com/office/drawing/2014/main" id="{1715B253-8967-8E9C-953E-3348CE41A9F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0" name="Cube 279">
              <a:extLst>
                <a:ext uri="{FF2B5EF4-FFF2-40B4-BE49-F238E27FC236}">
                  <a16:creationId xmlns:a16="http://schemas.microsoft.com/office/drawing/2014/main" id="{A43D8F04-AD7D-483D-F14C-2B574BCB921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1" name="Cube 280">
              <a:extLst>
                <a:ext uri="{FF2B5EF4-FFF2-40B4-BE49-F238E27FC236}">
                  <a16:creationId xmlns:a16="http://schemas.microsoft.com/office/drawing/2014/main" id="{76ABBC55-FE94-115A-2D66-793F5CE7D08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2" name="Cube 281">
              <a:extLst>
                <a:ext uri="{FF2B5EF4-FFF2-40B4-BE49-F238E27FC236}">
                  <a16:creationId xmlns:a16="http://schemas.microsoft.com/office/drawing/2014/main" id="{E051282C-6B49-D114-1353-189918B11B8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3" name="Cube 282">
              <a:extLst>
                <a:ext uri="{FF2B5EF4-FFF2-40B4-BE49-F238E27FC236}">
                  <a16:creationId xmlns:a16="http://schemas.microsoft.com/office/drawing/2014/main" id="{0202A81D-912D-0706-7610-437752C2C27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4" name="Cube 283">
              <a:extLst>
                <a:ext uri="{FF2B5EF4-FFF2-40B4-BE49-F238E27FC236}">
                  <a16:creationId xmlns:a16="http://schemas.microsoft.com/office/drawing/2014/main" id="{2E1F446C-85FF-F9EC-CD72-2201922C186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5" name="Cube 284">
              <a:extLst>
                <a:ext uri="{FF2B5EF4-FFF2-40B4-BE49-F238E27FC236}">
                  <a16:creationId xmlns:a16="http://schemas.microsoft.com/office/drawing/2014/main" id="{F03DDC35-6B9D-FBD1-BDF8-EC64472489F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6" name="Cube 285">
              <a:extLst>
                <a:ext uri="{FF2B5EF4-FFF2-40B4-BE49-F238E27FC236}">
                  <a16:creationId xmlns:a16="http://schemas.microsoft.com/office/drawing/2014/main" id="{B9A1AC4D-7B33-9892-0A65-78CD0B3050C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7" name="Cube 286">
              <a:extLst>
                <a:ext uri="{FF2B5EF4-FFF2-40B4-BE49-F238E27FC236}">
                  <a16:creationId xmlns:a16="http://schemas.microsoft.com/office/drawing/2014/main" id="{777B372B-FC26-CCAB-FCC2-BECF7BE71DB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8" name="Cube 287">
              <a:extLst>
                <a:ext uri="{FF2B5EF4-FFF2-40B4-BE49-F238E27FC236}">
                  <a16:creationId xmlns:a16="http://schemas.microsoft.com/office/drawing/2014/main" id="{003CCD72-734B-E6BF-E2E9-8AA2C7D81D0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5C4BBD53-9C20-3A21-D21A-79BF57D8A4D6}"/>
              </a:ext>
            </a:extLst>
          </p:cNvPr>
          <p:cNvGrpSpPr/>
          <p:nvPr/>
        </p:nvGrpSpPr>
        <p:grpSpPr>
          <a:xfrm>
            <a:off x="8324308" y="2609642"/>
            <a:ext cx="275113" cy="2119674"/>
            <a:chOff x="871018" y="1537848"/>
            <a:chExt cx="736556" cy="5674975"/>
          </a:xfrm>
        </p:grpSpPr>
        <p:sp>
          <p:nvSpPr>
            <p:cNvPr id="290" name="Cube 289">
              <a:extLst>
                <a:ext uri="{FF2B5EF4-FFF2-40B4-BE49-F238E27FC236}">
                  <a16:creationId xmlns:a16="http://schemas.microsoft.com/office/drawing/2014/main" id="{6570F959-DD23-3418-7C9B-38CB88F7D8E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1" name="Cube 290">
              <a:extLst>
                <a:ext uri="{FF2B5EF4-FFF2-40B4-BE49-F238E27FC236}">
                  <a16:creationId xmlns:a16="http://schemas.microsoft.com/office/drawing/2014/main" id="{D0D02983-8696-183D-1783-C61CD0124B3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2" name="Cube 291">
              <a:extLst>
                <a:ext uri="{FF2B5EF4-FFF2-40B4-BE49-F238E27FC236}">
                  <a16:creationId xmlns:a16="http://schemas.microsoft.com/office/drawing/2014/main" id="{36EB817C-1A49-CAF8-E27A-A704ED5874C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3" name="Cube 292">
              <a:extLst>
                <a:ext uri="{FF2B5EF4-FFF2-40B4-BE49-F238E27FC236}">
                  <a16:creationId xmlns:a16="http://schemas.microsoft.com/office/drawing/2014/main" id="{A3A30B78-5D1B-9813-F155-8DDF84EAD26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4" name="Cube 293">
              <a:extLst>
                <a:ext uri="{FF2B5EF4-FFF2-40B4-BE49-F238E27FC236}">
                  <a16:creationId xmlns:a16="http://schemas.microsoft.com/office/drawing/2014/main" id="{BE473F91-530D-27BA-AC8E-471D72FA480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5" name="Cube 294">
              <a:extLst>
                <a:ext uri="{FF2B5EF4-FFF2-40B4-BE49-F238E27FC236}">
                  <a16:creationId xmlns:a16="http://schemas.microsoft.com/office/drawing/2014/main" id="{DDA3576E-0B88-F016-06BE-97CC6A00FDA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6" name="Cube 295">
              <a:extLst>
                <a:ext uri="{FF2B5EF4-FFF2-40B4-BE49-F238E27FC236}">
                  <a16:creationId xmlns:a16="http://schemas.microsoft.com/office/drawing/2014/main" id="{5A4535F2-88E9-388D-EB83-DBB9F7927EA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7" name="Cube 296">
              <a:extLst>
                <a:ext uri="{FF2B5EF4-FFF2-40B4-BE49-F238E27FC236}">
                  <a16:creationId xmlns:a16="http://schemas.microsoft.com/office/drawing/2014/main" id="{3332FEF0-FDB7-0737-1536-0C688C31E95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8" name="Cube 297">
              <a:extLst>
                <a:ext uri="{FF2B5EF4-FFF2-40B4-BE49-F238E27FC236}">
                  <a16:creationId xmlns:a16="http://schemas.microsoft.com/office/drawing/2014/main" id="{7B67682D-3246-2C52-33D1-6EF47278BBB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9" name="Cube 298">
              <a:extLst>
                <a:ext uri="{FF2B5EF4-FFF2-40B4-BE49-F238E27FC236}">
                  <a16:creationId xmlns:a16="http://schemas.microsoft.com/office/drawing/2014/main" id="{BFDBE8D1-794D-1F54-E2C4-060096AA54F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6F6BA80E-28D8-B486-A347-3D7B084E1CB6}"/>
              </a:ext>
            </a:extLst>
          </p:cNvPr>
          <p:cNvGrpSpPr/>
          <p:nvPr/>
        </p:nvGrpSpPr>
        <p:grpSpPr>
          <a:xfrm>
            <a:off x="8691195" y="2580289"/>
            <a:ext cx="275113" cy="2119674"/>
            <a:chOff x="871018" y="1537848"/>
            <a:chExt cx="736556" cy="5674975"/>
          </a:xfrm>
        </p:grpSpPr>
        <p:sp>
          <p:nvSpPr>
            <p:cNvPr id="301" name="Cube 300">
              <a:extLst>
                <a:ext uri="{FF2B5EF4-FFF2-40B4-BE49-F238E27FC236}">
                  <a16:creationId xmlns:a16="http://schemas.microsoft.com/office/drawing/2014/main" id="{A8C1B6F4-F601-39DE-B570-600EE1907A0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2" name="Cube 301">
              <a:extLst>
                <a:ext uri="{FF2B5EF4-FFF2-40B4-BE49-F238E27FC236}">
                  <a16:creationId xmlns:a16="http://schemas.microsoft.com/office/drawing/2014/main" id="{49AA7B27-3A54-F238-D694-562FC9B7AF0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3" name="Cube 302">
              <a:extLst>
                <a:ext uri="{FF2B5EF4-FFF2-40B4-BE49-F238E27FC236}">
                  <a16:creationId xmlns:a16="http://schemas.microsoft.com/office/drawing/2014/main" id="{B9A3DE01-C8E7-126A-5D97-3B78244FA59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4" name="Cube 303">
              <a:extLst>
                <a:ext uri="{FF2B5EF4-FFF2-40B4-BE49-F238E27FC236}">
                  <a16:creationId xmlns:a16="http://schemas.microsoft.com/office/drawing/2014/main" id="{45E74C83-65E5-D32B-752C-48BD8B163A0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5" name="Cube 304">
              <a:extLst>
                <a:ext uri="{FF2B5EF4-FFF2-40B4-BE49-F238E27FC236}">
                  <a16:creationId xmlns:a16="http://schemas.microsoft.com/office/drawing/2014/main" id="{5122225E-D8E6-81B8-9E0E-D97799B5649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6" name="Cube 305">
              <a:extLst>
                <a:ext uri="{FF2B5EF4-FFF2-40B4-BE49-F238E27FC236}">
                  <a16:creationId xmlns:a16="http://schemas.microsoft.com/office/drawing/2014/main" id="{4855CD2F-DFBD-8ED5-D770-99865533F44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7" name="Cube 306">
              <a:extLst>
                <a:ext uri="{FF2B5EF4-FFF2-40B4-BE49-F238E27FC236}">
                  <a16:creationId xmlns:a16="http://schemas.microsoft.com/office/drawing/2014/main" id="{EB7A7B05-7187-491C-2ABE-1851DE2D2F8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8" name="Cube 307">
              <a:extLst>
                <a:ext uri="{FF2B5EF4-FFF2-40B4-BE49-F238E27FC236}">
                  <a16:creationId xmlns:a16="http://schemas.microsoft.com/office/drawing/2014/main" id="{21B9E9C4-77F4-8F10-30ED-DB9C7BACD72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9" name="Cube 308">
              <a:extLst>
                <a:ext uri="{FF2B5EF4-FFF2-40B4-BE49-F238E27FC236}">
                  <a16:creationId xmlns:a16="http://schemas.microsoft.com/office/drawing/2014/main" id="{9BC2E6E2-B3D3-14F2-8D72-20ACA72C7A1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0" name="Cube 309">
              <a:extLst>
                <a:ext uri="{FF2B5EF4-FFF2-40B4-BE49-F238E27FC236}">
                  <a16:creationId xmlns:a16="http://schemas.microsoft.com/office/drawing/2014/main" id="{5A58DED2-8C97-F603-2763-FCEAEAEC31F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11" name="Group 310">
            <a:extLst>
              <a:ext uri="{FF2B5EF4-FFF2-40B4-BE49-F238E27FC236}">
                <a16:creationId xmlns:a16="http://schemas.microsoft.com/office/drawing/2014/main" id="{67D422A8-CAB6-AF8C-6CC7-48884615ABCA}"/>
              </a:ext>
            </a:extLst>
          </p:cNvPr>
          <p:cNvGrpSpPr/>
          <p:nvPr/>
        </p:nvGrpSpPr>
        <p:grpSpPr>
          <a:xfrm>
            <a:off x="4281525" y="4220287"/>
            <a:ext cx="268052" cy="470416"/>
            <a:chOff x="3876858" y="3478174"/>
            <a:chExt cx="311004" cy="545795"/>
          </a:xfrm>
        </p:grpSpPr>
        <p:sp>
          <p:nvSpPr>
            <p:cNvPr id="312" name="Cube 311">
              <a:extLst>
                <a:ext uri="{FF2B5EF4-FFF2-40B4-BE49-F238E27FC236}">
                  <a16:creationId xmlns:a16="http://schemas.microsoft.com/office/drawing/2014/main" id="{0A7FFA7E-042F-1CE8-9667-AB24F26B9157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3" name="Cube 312">
              <a:extLst>
                <a:ext uri="{FF2B5EF4-FFF2-40B4-BE49-F238E27FC236}">
                  <a16:creationId xmlns:a16="http://schemas.microsoft.com/office/drawing/2014/main" id="{01200E94-70FD-D552-74B1-0083044CDDE9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14" name="Group 313">
            <a:extLst>
              <a:ext uri="{FF2B5EF4-FFF2-40B4-BE49-F238E27FC236}">
                <a16:creationId xmlns:a16="http://schemas.microsoft.com/office/drawing/2014/main" id="{EDA51435-5D5E-0DA7-15CA-9C23F7D53D14}"/>
              </a:ext>
            </a:extLst>
          </p:cNvPr>
          <p:cNvGrpSpPr/>
          <p:nvPr/>
        </p:nvGrpSpPr>
        <p:grpSpPr>
          <a:xfrm>
            <a:off x="9074550" y="3836436"/>
            <a:ext cx="268052" cy="868617"/>
            <a:chOff x="4692496" y="3030997"/>
            <a:chExt cx="311004" cy="1007804"/>
          </a:xfrm>
        </p:grpSpPr>
        <p:sp>
          <p:nvSpPr>
            <p:cNvPr id="315" name="Cube 314">
              <a:extLst>
                <a:ext uri="{FF2B5EF4-FFF2-40B4-BE49-F238E27FC236}">
                  <a16:creationId xmlns:a16="http://schemas.microsoft.com/office/drawing/2014/main" id="{E57D99A3-3700-7586-FCA7-51435ED48588}"/>
                </a:ext>
              </a:extLst>
            </p:cNvPr>
            <p:cNvSpPr/>
            <p:nvPr/>
          </p:nvSpPr>
          <p:spPr>
            <a:xfrm>
              <a:off x="469249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6" name="Cube 315">
              <a:extLst>
                <a:ext uri="{FF2B5EF4-FFF2-40B4-BE49-F238E27FC236}">
                  <a16:creationId xmlns:a16="http://schemas.microsoft.com/office/drawing/2014/main" id="{9EA7613D-EF2A-1852-790A-AED3CF63FBE6}"/>
                </a:ext>
              </a:extLst>
            </p:cNvPr>
            <p:cNvSpPr/>
            <p:nvPr/>
          </p:nvSpPr>
          <p:spPr>
            <a:xfrm>
              <a:off x="469249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7" name="Cube 316">
              <a:extLst>
                <a:ext uri="{FF2B5EF4-FFF2-40B4-BE49-F238E27FC236}">
                  <a16:creationId xmlns:a16="http://schemas.microsoft.com/office/drawing/2014/main" id="{09823468-1E92-C173-D1BD-643AFA090074}"/>
                </a:ext>
              </a:extLst>
            </p:cNvPr>
            <p:cNvSpPr/>
            <p:nvPr/>
          </p:nvSpPr>
          <p:spPr>
            <a:xfrm>
              <a:off x="469249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8" name="Cube 317">
              <a:extLst>
                <a:ext uri="{FF2B5EF4-FFF2-40B4-BE49-F238E27FC236}">
                  <a16:creationId xmlns:a16="http://schemas.microsoft.com/office/drawing/2014/main" id="{EA2274B4-412B-5B1D-5F45-D1266BC73C2E}"/>
                </a:ext>
              </a:extLst>
            </p:cNvPr>
            <p:cNvSpPr/>
            <p:nvPr/>
          </p:nvSpPr>
          <p:spPr>
            <a:xfrm>
              <a:off x="469249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932017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1201212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2 x 12 = 24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93596E-0F6A-07BF-4F06-192C1CA8F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389929"/>
              </p:ext>
            </p:extLst>
          </p:nvPr>
        </p:nvGraphicFramePr>
        <p:xfrm>
          <a:off x="4315080" y="3543342"/>
          <a:ext cx="12758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</a:tblGrid>
              <a:tr h="680531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ECD6B97A-A679-D965-C271-8FBA807C293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</a:t>
            </a:r>
          </a:p>
        </p:txBody>
      </p:sp>
    </p:spTree>
    <p:extLst>
      <p:ext uri="{BB962C8B-B14F-4D97-AF65-F5344CB8AC3E}">
        <p14:creationId xmlns:p14="http://schemas.microsoft.com/office/powerpoint/2010/main" val="2963514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1201212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3 x 12 = 36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D7E06BA-5693-DC48-C079-1D42FB075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425158"/>
              </p:ext>
            </p:extLst>
          </p:nvPr>
        </p:nvGraphicFramePr>
        <p:xfrm>
          <a:off x="3990167" y="3528306"/>
          <a:ext cx="19137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</a:tblGrid>
              <a:tr h="680531"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5" name="Snip Single Corner of Rectangle 5">
            <a:extLst>
              <a:ext uri="{FF2B5EF4-FFF2-40B4-BE49-F238E27FC236}">
                <a16:creationId xmlns:a16="http://schemas.microsoft.com/office/drawing/2014/main" id="{7D02376E-5F05-4819-6B29-A89650F1E79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</a:t>
            </a:r>
          </a:p>
        </p:txBody>
      </p:sp>
    </p:spTree>
    <p:extLst>
      <p:ext uri="{BB962C8B-B14F-4D97-AF65-F5344CB8AC3E}">
        <p14:creationId xmlns:p14="http://schemas.microsoft.com/office/powerpoint/2010/main" val="4021432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1201212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4 x 12 = 48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59B458F-4597-5753-8953-F8E607D09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102086"/>
              </p:ext>
            </p:extLst>
          </p:nvPr>
        </p:nvGraphicFramePr>
        <p:xfrm>
          <a:off x="3677160" y="3517474"/>
          <a:ext cx="25516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</a:tblGrid>
              <a:tr h="680531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01EFE821-3AB6-7EFE-9E69-7BF7B97DAAA1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</a:t>
            </a:r>
          </a:p>
        </p:txBody>
      </p:sp>
    </p:spTree>
    <p:extLst>
      <p:ext uri="{BB962C8B-B14F-4D97-AF65-F5344CB8AC3E}">
        <p14:creationId xmlns:p14="http://schemas.microsoft.com/office/powerpoint/2010/main" val="10839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1201212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5 x 12 = 60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442EB3B-B473-8162-3F2F-BF9916057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217835"/>
              </p:ext>
            </p:extLst>
          </p:nvPr>
        </p:nvGraphicFramePr>
        <p:xfrm>
          <a:off x="3358200" y="3516579"/>
          <a:ext cx="31896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</a:tblGrid>
              <a:tr h="680531"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4C3D39DA-284F-A4F5-98A8-F09F2359723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</a:t>
            </a:r>
          </a:p>
        </p:txBody>
      </p:sp>
    </p:spTree>
    <p:extLst>
      <p:ext uri="{BB962C8B-B14F-4D97-AF65-F5344CB8AC3E}">
        <p14:creationId xmlns:p14="http://schemas.microsoft.com/office/powerpoint/2010/main" val="1329070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1201212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6 x 12 = 72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913002-2412-F7D9-E11D-8DFF7FC05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9246421"/>
              </p:ext>
            </p:extLst>
          </p:nvPr>
        </p:nvGraphicFramePr>
        <p:xfrm>
          <a:off x="3039240" y="3517474"/>
          <a:ext cx="38275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</a:tblGrid>
              <a:tr h="680531">
                <a:tc gridSpan="6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E7177B9E-B982-1261-2D37-89270AFE091B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</a:t>
            </a:r>
          </a:p>
        </p:txBody>
      </p:sp>
    </p:spTree>
    <p:extLst>
      <p:ext uri="{BB962C8B-B14F-4D97-AF65-F5344CB8AC3E}">
        <p14:creationId xmlns:p14="http://schemas.microsoft.com/office/powerpoint/2010/main" val="1426191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1201212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7 x 12 = 84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7B7699E-FACE-E714-A462-A3B1E7D326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549625"/>
              </p:ext>
            </p:extLst>
          </p:nvPr>
        </p:nvGraphicFramePr>
        <p:xfrm>
          <a:off x="2714327" y="3529239"/>
          <a:ext cx="44654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</a:tblGrid>
              <a:tr h="680531">
                <a:tc gridSpan="7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16FC5AFB-4B77-0AD4-09DB-FDB4E0E4106C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</a:t>
            </a:r>
          </a:p>
        </p:txBody>
      </p:sp>
    </p:spTree>
    <p:extLst>
      <p:ext uri="{BB962C8B-B14F-4D97-AF65-F5344CB8AC3E}">
        <p14:creationId xmlns:p14="http://schemas.microsoft.com/office/powerpoint/2010/main" val="4084337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1201212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8 x 12 = 96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2CBB14E-3234-BD59-B222-5E2ABB9BB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992667"/>
              </p:ext>
            </p:extLst>
          </p:nvPr>
        </p:nvGraphicFramePr>
        <p:xfrm>
          <a:off x="2401320" y="3528306"/>
          <a:ext cx="51033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</a:tblGrid>
              <a:tr h="680531">
                <a:tc gridSpan="8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</a:t>
            </a:r>
          </a:p>
        </p:txBody>
      </p:sp>
    </p:spTree>
    <p:extLst>
      <p:ext uri="{BB962C8B-B14F-4D97-AF65-F5344CB8AC3E}">
        <p14:creationId xmlns:p14="http://schemas.microsoft.com/office/powerpoint/2010/main" val="272219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1201212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9 x 12 = 108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609F223-E0CA-A6A6-1B16-242C75F579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846837"/>
              </p:ext>
            </p:extLst>
          </p:nvPr>
        </p:nvGraphicFramePr>
        <p:xfrm>
          <a:off x="2082360" y="3585883"/>
          <a:ext cx="57412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</a:tblGrid>
              <a:tr h="680531">
                <a:tc gridSpan="9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344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7272</TotalTime>
  <Words>270</Words>
  <Application>Microsoft Office PowerPoint</Application>
  <PresentationFormat>A4 Paper (210x297 mm)</PresentationFormat>
  <Paragraphs>168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</cp:lastModifiedBy>
  <cp:revision>21</cp:revision>
  <dcterms:created xsi:type="dcterms:W3CDTF">2022-02-01T11:05:46Z</dcterms:created>
  <dcterms:modified xsi:type="dcterms:W3CDTF">2023-02-22T20:03:18Z</dcterms:modified>
</cp:coreProperties>
</file>